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22"/>
  </p:notesMasterIdLst>
  <p:sldIdLst>
    <p:sldId id="258" r:id="rId2"/>
    <p:sldId id="283" r:id="rId3"/>
    <p:sldId id="279" r:id="rId4"/>
    <p:sldId id="280" r:id="rId5"/>
    <p:sldId id="281" r:id="rId6"/>
    <p:sldId id="282" r:id="rId7"/>
    <p:sldId id="263" r:id="rId8"/>
    <p:sldId id="264" r:id="rId9"/>
    <p:sldId id="265" r:id="rId10"/>
    <p:sldId id="266" r:id="rId11"/>
    <p:sldId id="267" r:id="rId12"/>
    <p:sldId id="268" r:id="rId13"/>
    <p:sldId id="269" r:id="rId14"/>
    <p:sldId id="270" r:id="rId15"/>
    <p:sldId id="272" r:id="rId16"/>
    <p:sldId id="274" r:id="rId17"/>
    <p:sldId id="275" r:id="rId18"/>
    <p:sldId id="276" r:id="rId19"/>
    <p:sldId id="277" r:id="rId20"/>
    <p:sldId id="278"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94660"/>
  </p:normalViewPr>
  <p:slideViewPr>
    <p:cSldViewPr snapToGrid="0">
      <p:cViewPr varScale="1">
        <p:scale>
          <a:sx n="95" d="100"/>
          <a:sy n="95" d="100"/>
        </p:scale>
        <p:origin x="67" y="19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C04BF1-766C-462E-9B45-F2B486DD08A8}" type="datetimeFigureOut">
              <a:rPr lang="en-IN" smtClean="0"/>
              <a:pPr/>
              <a:t>10-03-2026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E3ABB4-7987-4BAB-AC3C-B03D74B4FA3B}" type="slidenum">
              <a:rPr lang="en-IN" smtClean="0"/>
              <a:pPr/>
              <a:t>‹#›</a:t>
            </a:fld>
            <a:endParaRPr lang="en-IN"/>
          </a:p>
        </p:txBody>
      </p:sp>
    </p:spTree>
    <p:extLst>
      <p:ext uri="{BB962C8B-B14F-4D97-AF65-F5344CB8AC3E}">
        <p14:creationId xmlns:p14="http://schemas.microsoft.com/office/powerpoint/2010/main" val="2247569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FFE3ABB4-7987-4BAB-AC3C-B03D74B4FA3B}" type="slidenum">
              <a:rPr lang="en-IN" smtClean="0"/>
              <a:pPr/>
              <a:t>13</a:t>
            </a:fld>
            <a:endParaRPr lang="en-IN"/>
          </a:p>
        </p:txBody>
      </p:sp>
    </p:spTree>
    <p:extLst>
      <p:ext uri="{BB962C8B-B14F-4D97-AF65-F5344CB8AC3E}">
        <p14:creationId xmlns:p14="http://schemas.microsoft.com/office/powerpoint/2010/main" val="14515132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8F648FFB-010B-4F23-B5E8-EFF305D23C36}" type="datetimeFigureOut">
              <a:rPr lang="en-IN" smtClean="0"/>
              <a:pPr/>
              <a:t>10-03-2026</a:t>
            </a:fld>
            <a:endParaRPr lang="en-IN"/>
          </a:p>
        </p:txBody>
      </p:sp>
      <p:sp>
        <p:nvSpPr>
          <p:cNvPr id="5" name="Footer Placeholder 4"/>
          <p:cNvSpPr>
            <a:spLocks noGrp="1"/>
          </p:cNvSpPr>
          <p:nvPr>
            <p:ph type="ftr" sz="quarter" idx="11"/>
          </p:nvPr>
        </p:nvSpPr>
        <p:spPr>
          <a:xfrm>
            <a:off x="1371600" y="4323845"/>
            <a:ext cx="6400800" cy="365125"/>
          </a:xfrm>
        </p:spPr>
        <p:txBody>
          <a:bodyPr/>
          <a:lstStyle/>
          <a:p>
            <a:endParaRPr lang="en-IN"/>
          </a:p>
        </p:txBody>
      </p:sp>
      <p:sp>
        <p:nvSpPr>
          <p:cNvPr id="6" name="Slide Number Placeholder 5"/>
          <p:cNvSpPr>
            <a:spLocks noGrp="1"/>
          </p:cNvSpPr>
          <p:nvPr>
            <p:ph type="sldNum" sz="quarter" idx="12"/>
          </p:nvPr>
        </p:nvSpPr>
        <p:spPr>
          <a:xfrm>
            <a:off x="8077200" y="1430866"/>
            <a:ext cx="2743200" cy="365125"/>
          </a:xfrm>
        </p:spPr>
        <p:txBody>
          <a:bodyPr/>
          <a:lstStyle/>
          <a:p>
            <a:fld id="{DFA86E36-79C8-4BD2-A64F-C71B456EA5F5}" type="slidenum">
              <a:rPr lang="en-IN" smtClean="0"/>
              <a:pPr/>
              <a:t>‹#›</a:t>
            </a:fld>
            <a:endParaRPr lang="en-IN"/>
          </a:p>
        </p:txBody>
      </p:sp>
    </p:spTree>
    <p:extLst>
      <p:ext uri="{BB962C8B-B14F-4D97-AF65-F5344CB8AC3E}">
        <p14:creationId xmlns:p14="http://schemas.microsoft.com/office/powerpoint/2010/main" val="1867345063"/>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648FFB-010B-4F23-B5E8-EFF305D23C36}" type="datetimeFigureOut">
              <a:rPr lang="en-IN" smtClean="0"/>
              <a:pPr/>
              <a:t>10-03-2026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FA86E36-79C8-4BD2-A64F-C71B456EA5F5}" type="slidenum">
              <a:rPr lang="en-IN" smtClean="0"/>
              <a:pPr/>
              <a:t>‹#›</a:t>
            </a:fld>
            <a:endParaRPr lang="en-IN"/>
          </a:p>
        </p:txBody>
      </p:sp>
    </p:spTree>
    <p:extLst>
      <p:ext uri="{BB962C8B-B14F-4D97-AF65-F5344CB8AC3E}">
        <p14:creationId xmlns:p14="http://schemas.microsoft.com/office/powerpoint/2010/main" val="2756997265"/>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8F648FFB-010B-4F23-B5E8-EFF305D23C36}" type="datetimeFigureOut">
              <a:rPr lang="en-IN" smtClean="0"/>
              <a:pPr/>
              <a:t>10-03-2026</a:t>
            </a:fld>
            <a:endParaRPr lang="en-IN"/>
          </a:p>
        </p:txBody>
      </p:sp>
      <p:sp>
        <p:nvSpPr>
          <p:cNvPr id="5" name="Footer Placeholder 4"/>
          <p:cNvSpPr>
            <a:spLocks noGrp="1"/>
          </p:cNvSpPr>
          <p:nvPr>
            <p:ph type="ftr" sz="quarter" idx="11"/>
          </p:nvPr>
        </p:nvSpPr>
        <p:spPr>
          <a:xfrm>
            <a:off x="685800" y="381001"/>
            <a:ext cx="6991492" cy="364065"/>
          </a:xfrm>
        </p:spPr>
        <p:txBody>
          <a:bodyPr/>
          <a:lstStyle/>
          <a:p>
            <a:endParaRPr lang="en-IN"/>
          </a:p>
        </p:txBody>
      </p:sp>
      <p:sp>
        <p:nvSpPr>
          <p:cNvPr id="6" name="Slide Number Placeholder 5"/>
          <p:cNvSpPr>
            <a:spLocks noGrp="1"/>
          </p:cNvSpPr>
          <p:nvPr>
            <p:ph type="sldNum" sz="quarter" idx="12"/>
          </p:nvPr>
        </p:nvSpPr>
        <p:spPr>
          <a:xfrm>
            <a:off x="10862452" y="381000"/>
            <a:ext cx="643748" cy="365125"/>
          </a:xfrm>
        </p:spPr>
        <p:txBody>
          <a:bodyPr/>
          <a:lstStyle/>
          <a:p>
            <a:fld id="{DFA86E36-79C8-4BD2-A64F-C71B456EA5F5}" type="slidenum">
              <a:rPr lang="en-IN" smtClean="0"/>
              <a:pPr/>
              <a:t>‹#›</a:t>
            </a:fld>
            <a:endParaRPr lang="en-IN"/>
          </a:p>
        </p:txBody>
      </p:sp>
    </p:spTree>
    <p:extLst>
      <p:ext uri="{BB962C8B-B14F-4D97-AF65-F5344CB8AC3E}">
        <p14:creationId xmlns:p14="http://schemas.microsoft.com/office/powerpoint/2010/main" val="1144144745"/>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F648FFB-010B-4F23-B5E8-EFF305D23C36}" type="datetimeFigureOut">
              <a:rPr lang="en-IN" smtClean="0"/>
              <a:pPr/>
              <a:t>10-03-2026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FA86E36-79C8-4BD2-A64F-C71B456EA5F5}" type="slidenum">
              <a:rPr lang="en-IN" smtClean="0"/>
              <a:pPr/>
              <a:t>‹#›</a:t>
            </a:fld>
            <a:endParaRPr lang="en-IN"/>
          </a:p>
        </p:txBody>
      </p:sp>
    </p:spTree>
    <p:extLst>
      <p:ext uri="{BB962C8B-B14F-4D97-AF65-F5344CB8AC3E}">
        <p14:creationId xmlns:p14="http://schemas.microsoft.com/office/powerpoint/2010/main" val="2608118561"/>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F648FFB-010B-4F23-B5E8-EFF305D23C36}" type="datetimeFigureOut">
              <a:rPr lang="en-IN" smtClean="0"/>
              <a:pPr/>
              <a:t>10-03-2026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DFA86E36-79C8-4BD2-A64F-C71B456EA5F5}" type="slidenum">
              <a:rPr lang="en-IN" smtClean="0"/>
              <a:pPr/>
              <a:t>‹#›</a:t>
            </a:fld>
            <a:endParaRPr lang="en-IN"/>
          </a:p>
        </p:txBody>
      </p:sp>
    </p:spTree>
    <p:extLst>
      <p:ext uri="{BB962C8B-B14F-4D97-AF65-F5344CB8AC3E}">
        <p14:creationId xmlns:p14="http://schemas.microsoft.com/office/powerpoint/2010/main" val="2962303285"/>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F648FFB-010B-4F23-B5E8-EFF305D23C36}" type="datetimeFigureOut">
              <a:rPr lang="en-IN" smtClean="0"/>
              <a:pPr/>
              <a:t>10-03-2026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DFA86E36-79C8-4BD2-A64F-C71B456EA5F5}" type="slidenum">
              <a:rPr lang="en-IN" smtClean="0"/>
              <a:pPr/>
              <a:t>‹#›</a:t>
            </a:fld>
            <a:endParaRPr lang="en-IN"/>
          </a:p>
        </p:txBody>
      </p:sp>
    </p:spTree>
    <p:extLst>
      <p:ext uri="{BB962C8B-B14F-4D97-AF65-F5344CB8AC3E}">
        <p14:creationId xmlns:p14="http://schemas.microsoft.com/office/powerpoint/2010/main" val="1260117387"/>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648FFB-010B-4F23-B5E8-EFF305D23C36}" type="datetimeFigureOut">
              <a:rPr lang="en-IN" smtClean="0"/>
              <a:pPr/>
              <a:t>10-03-2026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DFA86E36-79C8-4BD2-A64F-C71B456EA5F5}" type="slidenum">
              <a:rPr lang="en-IN" smtClean="0"/>
              <a:pPr/>
              <a:t>‹#›</a:t>
            </a:fld>
            <a:endParaRPr lang="en-IN"/>
          </a:p>
        </p:txBody>
      </p:sp>
    </p:spTree>
    <p:extLst>
      <p:ext uri="{BB962C8B-B14F-4D97-AF65-F5344CB8AC3E}">
        <p14:creationId xmlns:p14="http://schemas.microsoft.com/office/powerpoint/2010/main" val="2172415272"/>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F648FFB-010B-4F23-B5E8-EFF305D23C36}" type="datetimeFigureOut">
              <a:rPr lang="en-IN" smtClean="0"/>
              <a:pPr/>
              <a:t>10-03-2026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FA86E36-79C8-4BD2-A64F-C71B456EA5F5}" type="slidenum">
              <a:rPr lang="en-IN" smtClean="0"/>
              <a:pPr/>
              <a:t>‹#›</a:t>
            </a:fld>
            <a:endParaRPr lang="en-IN"/>
          </a:p>
        </p:txBody>
      </p:sp>
    </p:spTree>
    <p:extLst>
      <p:ext uri="{BB962C8B-B14F-4D97-AF65-F5344CB8AC3E}">
        <p14:creationId xmlns:p14="http://schemas.microsoft.com/office/powerpoint/2010/main" val="1618482967"/>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F648FFB-010B-4F23-B5E8-EFF305D23C36}" type="datetimeFigureOut">
              <a:rPr lang="en-IN" smtClean="0"/>
              <a:pPr/>
              <a:t>10-03-2026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FA86E36-79C8-4BD2-A64F-C71B456EA5F5}" type="slidenum">
              <a:rPr lang="en-IN" smtClean="0"/>
              <a:pPr/>
              <a:t>‹#›</a:t>
            </a:fld>
            <a:endParaRPr lang="en-IN"/>
          </a:p>
        </p:txBody>
      </p:sp>
    </p:spTree>
    <p:extLst>
      <p:ext uri="{BB962C8B-B14F-4D97-AF65-F5344CB8AC3E}">
        <p14:creationId xmlns:p14="http://schemas.microsoft.com/office/powerpoint/2010/main" val="3579240315"/>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F648FFB-010B-4F23-B5E8-EFF305D23C36}" type="datetimeFigureOut">
              <a:rPr lang="en-IN" smtClean="0"/>
              <a:pPr/>
              <a:t>10-03-2026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FA86E36-79C8-4BD2-A64F-C71B456EA5F5}" type="slidenum">
              <a:rPr lang="en-IN" smtClean="0"/>
              <a:pPr/>
              <a:t>‹#›</a:t>
            </a:fld>
            <a:endParaRPr lang="en-IN"/>
          </a:p>
        </p:txBody>
      </p:sp>
    </p:spTree>
    <p:extLst>
      <p:ext uri="{BB962C8B-B14F-4D97-AF65-F5344CB8AC3E}">
        <p14:creationId xmlns:p14="http://schemas.microsoft.com/office/powerpoint/2010/main" val="3234647523"/>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8F648FFB-010B-4F23-B5E8-EFF305D23C36}" type="datetimeFigureOut">
              <a:rPr lang="en-IN" smtClean="0"/>
              <a:pPr/>
              <a:t>10-03-2026</a:t>
            </a:fld>
            <a:endParaRPr lang="en-IN"/>
          </a:p>
        </p:txBody>
      </p:sp>
      <p:sp>
        <p:nvSpPr>
          <p:cNvPr id="6" name="Footer Placeholder 5"/>
          <p:cNvSpPr>
            <a:spLocks noGrp="1"/>
          </p:cNvSpPr>
          <p:nvPr>
            <p:ph type="ftr" sz="quarter" idx="11"/>
          </p:nvPr>
        </p:nvSpPr>
        <p:spPr>
          <a:xfrm>
            <a:off x="685800" y="379941"/>
            <a:ext cx="6991492" cy="365125"/>
          </a:xfrm>
        </p:spPr>
        <p:txBody>
          <a:bodyPr/>
          <a:lstStyle/>
          <a:p>
            <a:endParaRPr lang="en-IN"/>
          </a:p>
        </p:txBody>
      </p:sp>
      <p:sp>
        <p:nvSpPr>
          <p:cNvPr id="7" name="Slide Number Placeholder 6"/>
          <p:cNvSpPr>
            <a:spLocks noGrp="1"/>
          </p:cNvSpPr>
          <p:nvPr>
            <p:ph type="sldNum" sz="quarter" idx="12"/>
          </p:nvPr>
        </p:nvSpPr>
        <p:spPr>
          <a:xfrm>
            <a:off x="10862452" y="381000"/>
            <a:ext cx="643748" cy="365125"/>
          </a:xfrm>
        </p:spPr>
        <p:txBody>
          <a:bodyPr/>
          <a:lstStyle/>
          <a:p>
            <a:fld id="{DFA86E36-79C8-4BD2-A64F-C71B456EA5F5}" type="slidenum">
              <a:rPr lang="en-IN" smtClean="0"/>
              <a:pPr/>
              <a:t>‹#›</a:t>
            </a:fld>
            <a:endParaRPr lang="en-IN"/>
          </a:p>
        </p:txBody>
      </p:sp>
    </p:spTree>
    <p:extLst>
      <p:ext uri="{BB962C8B-B14F-4D97-AF65-F5344CB8AC3E}">
        <p14:creationId xmlns:p14="http://schemas.microsoft.com/office/powerpoint/2010/main" val="4168320671"/>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8F648FFB-010B-4F23-B5E8-EFF305D23C36}" type="datetimeFigureOut">
              <a:rPr lang="en-IN" smtClean="0"/>
              <a:pPr/>
              <a:t>10-03-2026</a:t>
            </a:fld>
            <a:endParaRPr lang="en-IN"/>
          </a:p>
        </p:txBody>
      </p:sp>
      <p:sp>
        <p:nvSpPr>
          <p:cNvPr id="6" name="Footer Placeholder 5"/>
          <p:cNvSpPr>
            <a:spLocks noGrp="1"/>
          </p:cNvSpPr>
          <p:nvPr>
            <p:ph type="ftr" sz="quarter" idx="11"/>
          </p:nvPr>
        </p:nvSpPr>
        <p:spPr>
          <a:xfrm>
            <a:off x="685800" y="379941"/>
            <a:ext cx="6991492" cy="365125"/>
          </a:xfrm>
        </p:spPr>
        <p:txBody>
          <a:bodyPr/>
          <a:lstStyle/>
          <a:p>
            <a:endParaRPr lang="en-IN"/>
          </a:p>
        </p:txBody>
      </p:sp>
      <p:sp>
        <p:nvSpPr>
          <p:cNvPr id="7" name="Slide Number Placeholder 6"/>
          <p:cNvSpPr>
            <a:spLocks noGrp="1"/>
          </p:cNvSpPr>
          <p:nvPr>
            <p:ph type="sldNum" sz="quarter" idx="12"/>
          </p:nvPr>
        </p:nvSpPr>
        <p:spPr>
          <a:xfrm>
            <a:off x="10862452" y="381000"/>
            <a:ext cx="643748" cy="365125"/>
          </a:xfrm>
        </p:spPr>
        <p:txBody>
          <a:bodyPr/>
          <a:lstStyle/>
          <a:p>
            <a:fld id="{DFA86E36-79C8-4BD2-A64F-C71B456EA5F5}" type="slidenum">
              <a:rPr lang="en-IN" smtClean="0"/>
              <a:pPr/>
              <a:t>‹#›</a:t>
            </a:fld>
            <a:endParaRPr lang="en-IN"/>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116337760"/>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8F648FFB-010B-4F23-B5E8-EFF305D23C36}" type="datetimeFigureOut">
              <a:rPr lang="en-IN" smtClean="0"/>
              <a:pPr/>
              <a:t>10-03-2026</a:t>
            </a:fld>
            <a:endParaRPr lang="en-IN"/>
          </a:p>
        </p:txBody>
      </p:sp>
      <p:sp>
        <p:nvSpPr>
          <p:cNvPr id="6" name="Footer Placeholder 5"/>
          <p:cNvSpPr>
            <a:spLocks noGrp="1"/>
          </p:cNvSpPr>
          <p:nvPr>
            <p:ph type="ftr" sz="quarter" idx="11"/>
          </p:nvPr>
        </p:nvSpPr>
        <p:spPr>
          <a:xfrm>
            <a:off x="685800" y="378883"/>
            <a:ext cx="6991492" cy="365125"/>
          </a:xfrm>
        </p:spPr>
        <p:txBody>
          <a:bodyPr/>
          <a:lstStyle/>
          <a:p>
            <a:endParaRPr lang="en-IN"/>
          </a:p>
        </p:txBody>
      </p:sp>
      <p:sp>
        <p:nvSpPr>
          <p:cNvPr id="7" name="Slide Number Placeholder 6"/>
          <p:cNvSpPr>
            <a:spLocks noGrp="1"/>
          </p:cNvSpPr>
          <p:nvPr>
            <p:ph type="sldNum" sz="quarter" idx="12"/>
          </p:nvPr>
        </p:nvSpPr>
        <p:spPr>
          <a:xfrm>
            <a:off x="10862452" y="381000"/>
            <a:ext cx="643748" cy="365125"/>
          </a:xfrm>
        </p:spPr>
        <p:txBody>
          <a:bodyPr/>
          <a:lstStyle/>
          <a:p>
            <a:fld id="{DFA86E36-79C8-4BD2-A64F-C71B456EA5F5}" type="slidenum">
              <a:rPr lang="en-IN" smtClean="0"/>
              <a:pPr/>
              <a:t>‹#›</a:t>
            </a:fld>
            <a:endParaRPr lang="en-IN"/>
          </a:p>
        </p:txBody>
      </p:sp>
    </p:spTree>
    <p:extLst>
      <p:ext uri="{BB962C8B-B14F-4D97-AF65-F5344CB8AC3E}">
        <p14:creationId xmlns:p14="http://schemas.microsoft.com/office/powerpoint/2010/main" val="1618484608"/>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8F648FFB-010B-4F23-B5E8-EFF305D23C36}" type="datetimeFigureOut">
              <a:rPr lang="en-IN" smtClean="0"/>
              <a:pPr/>
              <a:t>10-03-2026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DFA86E36-79C8-4BD2-A64F-C71B456EA5F5}" type="slidenum">
              <a:rPr lang="en-IN" smtClean="0"/>
              <a:pPr/>
              <a:t>‹#›</a:t>
            </a:fld>
            <a:endParaRPr lang="en-IN"/>
          </a:p>
        </p:txBody>
      </p:sp>
    </p:spTree>
    <p:extLst>
      <p:ext uri="{BB962C8B-B14F-4D97-AF65-F5344CB8AC3E}">
        <p14:creationId xmlns:p14="http://schemas.microsoft.com/office/powerpoint/2010/main" val="3241314095"/>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8F648FFB-010B-4F23-B5E8-EFF305D23C36}" type="datetimeFigureOut">
              <a:rPr lang="en-IN" smtClean="0"/>
              <a:pPr/>
              <a:t>10-03-2026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DFA86E36-79C8-4BD2-A64F-C71B456EA5F5}" type="slidenum">
              <a:rPr lang="en-IN" smtClean="0"/>
              <a:pPr/>
              <a:t>‹#›</a:t>
            </a:fld>
            <a:endParaRPr lang="en-IN"/>
          </a:p>
        </p:txBody>
      </p:sp>
    </p:spTree>
    <p:extLst>
      <p:ext uri="{BB962C8B-B14F-4D97-AF65-F5344CB8AC3E}">
        <p14:creationId xmlns:p14="http://schemas.microsoft.com/office/powerpoint/2010/main" val="476772821"/>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648FFB-010B-4F23-B5E8-EFF305D23C36}" type="datetimeFigureOut">
              <a:rPr lang="en-IN" smtClean="0"/>
              <a:pPr/>
              <a:t>10-03-2026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FA86E36-79C8-4BD2-A64F-C71B456EA5F5}" type="slidenum">
              <a:rPr lang="en-IN" smtClean="0"/>
              <a:pPr/>
              <a:t>‹#›</a:t>
            </a:fld>
            <a:endParaRPr lang="en-IN"/>
          </a:p>
        </p:txBody>
      </p:sp>
    </p:spTree>
    <p:extLst>
      <p:ext uri="{BB962C8B-B14F-4D97-AF65-F5344CB8AC3E}">
        <p14:creationId xmlns:p14="http://schemas.microsoft.com/office/powerpoint/2010/main" val="4209160927"/>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8F648FFB-010B-4F23-B5E8-EFF305D23C36}" type="datetimeFigureOut">
              <a:rPr lang="en-IN" smtClean="0"/>
              <a:pPr/>
              <a:t>10-03-2026</a:t>
            </a:fld>
            <a:endParaRPr lang="en-IN"/>
          </a:p>
        </p:txBody>
      </p:sp>
      <p:sp>
        <p:nvSpPr>
          <p:cNvPr id="5" name="Footer Placeholder 4"/>
          <p:cNvSpPr>
            <a:spLocks noGrp="1"/>
          </p:cNvSpPr>
          <p:nvPr>
            <p:ph type="ftr" sz="quarter" idx="11"/>
          </p:nvPr>
        </p:nvSpPr>
        <p:spPr>
          <a:xfrm>
            <a:off x="685800" y="381000"/>
            <a:ext cx="6991492" cy="365125"/>
          </a:xfrm>
        </p:spPr>
        <p:txBody>
          <a:bodyPr/>
          <a:lstStyle/>
          <a:p>
            <a:endParaRPr lang="en-IN"/>
          </a:p>
        </p:txBody>
      </p:sp>
      <p:sp>
        <p:nvSpPr>
          <p:cNvPr id="6" name="Slide Number Placeholder 5"/>
          <p:cNvSpPr>
            <a:spLocks noGrp="1"/>
          </p:cNvSpPr>
          <p:nvPr>
            <p:ph type="sldNum" sz="quarter" idx="12"/>
          </p:nvPr>
        </p:nvSpPr>
        <p:spPr>
          <a:xfrm>
            <a:off x="10862452" y="381000"/>
            <a:ext cx="643748" cy="365125"/>
          </a:xfrm>
        </p:spPr>
        <p:txBody>
          <a:bodyPr/>
          <a:lstStyle/>
          <a:p>
            <a:fld id="{DFA86E36-79C8-4BD2-A64F-C71B456EA5F5}" type="slidenum">
              <a:rPr lang="en-IN" smtClean="0"/>
              <a:pPr/>
              <a:t>‹#›</a:t>
            </a:fld>
            <a:endParaRPr lang="en-IN"/>
          </a:p>
        </p:txBody>
      </p:sp>
    </p:spTree>
    <p:extLst>
      <p:ext uri="{BB962C8B-B14F-4D97-AF65-F5344CB8AC3E}">
        <p14:creationId xmlns:p14="http://schemas.microsoft.com/office/powerpoint/2010/main" val="506539038"/>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8F648FFB-010B-4F23-B5E8-EFF305D23C36}" type="datetimeFigureOut">
              <a:rPr lang="en-IN" smtClean="0"/>
              <a:pPr/>
              <a:t>10-03-2026</a:t>
            </a:fld>
            <a:endParaRPr lang="en-IN"/>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DFA86E36-79C8-4BD2-A64F-C71B456EA5F5}" type="slidenum">
              <a:rPr lang="en-IN" smtClean="0"/>
              <a:pPr/>
              <a:t>‹#›</a:t>
            </a:fld>
            <a:endParaRPr lang="en-IN"/>
          </a:p>
        </p:txBody>
      </p:sp>
    </p:spTree>
    <p:extLst>
      <p:ext uri="{BB962C8B-B14F-4D97-AF65-F5344CB8AC3E}">
        <p14:creationId xmlns:p14="http://schemas.microsoft.com/office/powerpoint/2010/main" val="1403727320"/>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5.xml"/><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9B9FD-3294-C63E-E315-79CF54D834BA}"/>
              </a:ext>
            </a:extLst>
          </p:cNvPr>
          <p:cNvSpPr>
            <a:spLocks noGrp="1"/>
          </p:cNvSpPr>
          <p:nvPr>
            <p:ph type="ctrTitle"/>
          </p:nvPr>
        </p:nvSpPr>
        <p:spPr/>
        <p:txBody>
          <a:bodyPr/>
          <a:lstStyle/>
          <a:p>
            <a:r>
              <a:rPr lang="en-US" dirty="0">
                <a:latin typeface="Algerian" panose="04020705040A02060702" pitchFamily="82" charset="0"/>
              </a:rPr>
              <a:t>Achievements </a:t>
            </a:r>
            <a:endParaRPr lang="en-IN" dirty="0">
              <a:latin typeface="Algerian" panose="04020705040A02060702" pitchFamily="82" charset="0"/>
            </a:endParaRPr>
          </a:p>
        </p:txBody>
      </p:sp>
      <p:sp>
        <p:nvSpPr>
          <p:cNvPr id="3" name="Subtitle 2">
            <a:extLst>
              <a:ext uri="{FF2B5EF4-FFF2-40B4-BE49-F238E27FC236}">
                <a16:creationId xmlns:a16="http://schemas.microsoft.com/office/drawing/2014/main" id="{D199ED6C-8B87-5DBC-7C08-88B382C91F38}"/>
              </a:ext>
            </a:extLst>
          </p:cNvPr>
          <p:cNvSpPr>
            <a:spLocks noGrp="1"/>
          </p:cNvSpPr>
          <p:nvPr>
            <p:ph type="subTitle" idx="1"/>
          </p:nvPr>
        </p:nvSpPr>
        <p:spPr/>
        <p:txBody>
          <a:bodyPr>
            <a:normAutofit fontScale="70000" lnSpcReduction="20000"/>
          </a:bodyPr>
          <a:lstStyle/>
          <a:p>
            <a:r>
              <a:rPr lang="en-US" sz="7200" dirty="0">
                <a:latin typeface="Algerian" panose="04020705040A02060702" pitchFamily="82" charset="0"/>
              </a:rPr>
              <a:t>2026</a:t>
            </a:r>
            <a:endParaRPr lang="en-IN" sz="7200" dirty="0">
              <a:latin typeface="Algerian" panose="04020705040A02060702" pitchFamily="82" charset="0"/>
            </a:endParaRPr>
          </a:p>
        </p:txBody>
      </p:sp>
    </p:spTree>
    <p:extLst>
      <p:ext uri="{BB962C8B-B14F-4D97-AF65-F5344CB8AC3E}">
        <p14:creationId xmlns:p14="http://schemas.microsoft.com/office/powerpoint/2010/main" val="3364158187"/>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0F2B4-7964-4B7A-D155-F200A5261F5D}"/>
              </a:ext>
            </a:extLst>
          </p:cNvPr>
          <p:cNvSpPr>
            <a:spLocks noGrp="1"/>
          </p:cNvSpPr>
          <p:nvPr>
            <p:ph type="ctrTitle"/>
          </p:nvPr>
        </p:nvSpPr>
        <p:spPr>
          <a:xfrm>
            <a:off x="1371600" y="1803405"/>
            <a:ext cx="9448800" cy="2696406"/>
          </a:xfrm>
        </p:spPr>
        <p:txBody>
          <a:bodyPr>
            <a:noAutofit/>
          </a:bodyPr>
          <a:lstStyle/>
          <a:p>
            <a:pPr algn="ctr"/>
            <a:r>
              <a:rPr lang="en-US" sz="7200" dirty="0">
                <a:solidFill>
                  <a:srgbClr val="FFC000"/>
                </a:solidFill>
                <a:latin typeface="Algerian" panose="04020705040A02060702" pitchFamily="82" charset="0"/>
              </a:rPr>
              <a:t>Inter school achievements </a:t>
            </a:r>
            <a:endParaRPr lang="en-IN" sz="7200" dirty="0">
              <a:solidFill>
                <a:srgbClr val="FFC000"/>
              </a:solidFill>
              <a:latin typeface="Algerian" panose="04020705040A02060702" pitchFamily="82" charset="0"/>
            </a:endParaRPr>
          </a:p>
        </p:txBody>
      </p:sp>
      <p:sp>
        <p:nvSpPr>
          <p:cNvPr id="3" name="Subtitle 2">
            <a:extLst>
              <a:ext uri="{FF2B5EF4-FFF2-40B4-BE49-F238E27FC236}">
                <a16:creationId xmlns:a16="http://schemas.microsoft.com/office/drawing/2014/main" id="{BD317818-6672-E26A-0036-836B74DA693A}"/>
              </a:ext>
            </a:extLst>
          </p:cNvPr>
          <p:cNvSpPr>
            <a:spLocks noGrp="1"/>
          </p:cNvSpPr>
          <p:nvPr>
            <p:ph type="subTitle" idx="1"/>
          </p:nvPr>
        </p:nvSpPr>
        <p:spPr/>
        <p:txBody>
          <a:bodyPr/>
          <a:lstStyle/>
          <a:p>
            <a:endParaRPr lang="en-IN"/>
          </a:p>
        </p:txBody>
      </p:sp>
    </p:spTree>
    <p:extLst>
      <p:ext uri="{BB962C8B-B14F-4D97-AF65-F5344CB8AC3E}">
        <p14:creationId xmlns:p14="http://schemas.microsoft.com/office/powerpoint/2010/main" val="3665674496"/>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9A9D0-8BDD-D76F-3BC1-3C01E8BBE28F}"/>
              </a:ext>
            </a:extLst>
          </p:cNvPr>
          <p:cNvSpPr>
            <a:spLocks noGrp="1"/>
          </p:cNvSpPr>
          <p:nvPr>
            <p:ph type="title"/>
          </p:nvPr>
        </p:nvSpPr>
        <p:spPr>
          <a:xfrm>
            <a:off x="601579" y="764373"/>
            <a:ext cx="10904621" cy="1293028"/>
          </a:xfrm>
        </p:spPr>
        <p:txBody>
          <a:bodyPr>
            <a:normAutofit fontScale="90000"/>
          </a:bodyPr>
          <a:lstStyle/>
          <a:p>
            <a:pPr algn="l"/>
            <a:r>
              <a:rPr lang="en-IN" b="1" dirty="0"/>
              <a:t>Hindi Declamation competition held at Sant Nischal Singh Public School, </a:t>
            </a:r>
            <a:r>
              <a:rPr lang="en-IN" b="1" dirty="0" err="1"/>
              <a:t>YamunaNagar</a:t>
            </a:r>
            <a:r>
              <a:rPr lang="en-IN" b="1" dirty="0"/>
              <a:t>.</a:t>
            </a:r>
            <a:br>
              <a:rPr lang="en-IN" b="1" dirty="0"/>
            </a:br>
            <a:endParaRPr lang="en-IN" dirty="0"/>
          </a:p>
        </p:txBody>
      </p:sp>
      <p:sp>
        <p:nvSpPr>
          <p:cNvPr id="4" name="Content Placeholder 3">
            <a:extLst>
              <a:ext uri="{FF2B5EF4-FFF2-40B4-BE49-F238E27FC236}">
                <a16:creationId xmlns:a16="http://schemas.microsoft.com/office/drawing/2014/main" id="{25392515-387E-3546-6A83-29720B933A77}"/>
              </a:ext>
            </a:extLst>
          </p:cNvPr>
          <p:cNvSpPr>
            <a:spLocks noGrp="1"/>
          </p:cNvSpPr>
          <p:nvPr>
            <p:ph sz="half" idx="2"/>
          </p:nvPr>
        </p:nvSpPr>
        <p:spPr>
          <a:xfrm>
            <a:off x="6172200" y="2064327"/>
            <a:ext cx="5334000" cy="4154357"/>
          </a:xfrm>
        </p:spPr>
        <p:txBody>
          <a:bodyPr>
            <a:normAutofit fontScale="77500" lnSpcReduction="20000"/>
          </a:bodyPr>
          <a:lstStyle/>
          <a:p>
            <a:r>
              <a:rPr lang="en-IN" b="1" dirty="0"/>
              <a:t>Hindi Declamation competition was conducted on 25</a:t>
            </a:r>
            <a:r>
              <a:rPr lang="en-IN" b="1" baseline="30000" dirty="0"/>
              <a:t>th</a:t>
            </a:r>
            <a:r>
              <a:rPr lang="en-IN" b="1" dirty="0"/>
              <a:t> July 2025 at Sant Nischal Singh Public School, Yamuna Nagar. Students of Dyal Singh Public School, </a:t>
            </a:r>
            <a:r>
              <a:rPr lang="en-IN" b="1" dirty="0" err="1"/>
              <a:t>Jagadhri</a:t>
            </a:r>
            <a:r>
              <a:rPr lang="en-IN" b="1" dirty="0"/>
              <a:t> participated in the competition with great zeal and brought laurels to the school by bagging Running Trophy in Group 2 and Group 3. </a:t>
            </a:r>
            <a:endParaRPr lang="en-IN" dirty="0"/>
          </a:p>
          <a:p>
            <a:r>
              <a:rPr lang="en-IN" b="1" dirty="0"/>
              <a:t>Results are as follows: -</a:t>
            </a:r>
            <a:endParaRPr lang="en-IN" dirty="0"/>
          </a:p>
          <a:p>
            <a:r>
              <a:rPr lang="en-IN" b="1" dirty="0"/>
              <a:t>Group 1-Seerat of 5</a:t>
            </a:r>
            <a:r>
              <a:rPr lang="en-IN" b="1" baseline="30000" dirty="0"/>
              <a:t>th</a:t>
            </a:r>
            <a:r>
              <a:rPr lang="en-IN" b="1" dirty="0"/>
              <a:t> Tagore secured 2nd position.</a:t>
            </a:r>
            <a:endParaRPr lang="en-IN" dirty="0"/>
          </a:p>
          <a:p>
            <a:r>
              <a:rPr lang="en-IN" b="1" dirty="0"/>
              <a:t>Group 2- Kanchan of class 7</a:t>
            </a:r>
            <a:r>
              <a:rPr lang="en-IN" b="1" baseline="30000" dirty="0"/>
              <a:t>th </a:t>
            </a:r>
            <a:r>
              <a:rPr lang="en-IN" b="1" dirty="0"/>
              <a:t>Nehru and </a:t>
            </a:r>
            <a:r>
              <a:rPr lang="en-IN" b="1" dirty="0" err="1"/>
              <a:t>Advitti</a:t>
            </a:r>
            <a:r>
              <a:rPr lang="en-IN" b="1" dirty="0"/>
              <a:t> of class 8</a:t>
            </a:r>
            <a:r>
              <a:rPr lang="en-IN" b="1" baseline="30000" dirty="0"/>
              <a:t>th</a:t>
            </a:r>
            <a:r>
              <a:rPr lang="en-IN" b="1" dirty="0"/>
              <a:t> Nehru secured 2nd position.</a:t>
            </a:r>
            <a:endParaRPr lang="en-IN" dirty="0"/>
          </a:p>
          <a:p>
            <a:r>
              <a:rPr lang="en-IN" b="1" dirty="0"/>
              <a:t>Group 3- Vidhisha of class IX secured 2</a:t>
            </a:r>
            <a:r>
              <a:rPr lang="en-IN" b="1" baseline="30000" dirty="0"/>
              <a:t>nd</a:t>
            </a:r>
            <a:r>
              <a:rPr lang="en-IN" b="1" dirty="0"/>
              <a:t> position and Samridhi of class IX got consolation prize. It was a proud moment for the school.</a:t>
            </a:r>
            <a:endParaRPr lang="en-IN" dirty="0"/>
          </a:p>
          <a:p>
            <a:endParaRPr lang="en-IN" dirty="0"/>
          </a:p>
        </p:txBody>
      </p:sp>
      <p:pic>
        <p:nvPicPr>
          <p:cNvPr id="5" name="Content Placeholder 4">
            <a:extLst>
              <a:ext uri="{FF2B5EF4-FFF2-40B4-BE49-F238E27FC236}">
                <a16:creationId xmlns:a16="http://schemas.microsoft.com/office/drawing/2014/main" id="{76302B53-1FCE-DBF1-888D-9BB202646ACD}"/>
              </a:ext>
            </a:extLst>
          </p:cNvPr>
          <p:cNvPicPr>
            <a:picLocks noGrp="1" noChangeAspect="1"/>
          </p:cNvPicPr>
          <p:nvPr>
            <p:ph sz="half" idx="1"/>
          </p:nvPr>
        </p:nvPicPr>
        <p:blipFill>
          <a:blip r:embed="rId2"/>
          <a:srcRect t="26531"/>
          <a:stretch>
            <a:fillRect/>
          </a:stretch>
        </p:blipFill>
        <p:spPr>
          <a:xfrm>
            <a:off x="1289861" y="2222633"/>
            <a:ext cx="4303295" cy="1721420"/>
          </a:xfrm>
          <a:prstGeom prst="rect">
            <a:avLst/>
          </a:prstGeom>
        </p:spPr>
      </p:pic>
      <p:pic>
        <p:nvPicPr>
          <p:cNvPr id="6" name="Picture 5">
            <a:extLst>
              <a:ext uri="{FF2B5EF4-FFF2-40B4-BE49-F238E27FC236}">
                <a16:creationId xmlns:a16="http://schemas.microsoft.com/office/drawing/2014/main" id="{DAA4DAD2-4C11-0ECA-8DE0-7FC5A9CC811E}"/>
              </a:ext>
            </a:extLst>
          </p:cNvPr>
          <p:cNvPicPr>
            <a:picLocks noChangeAspect="1"/>
          </p:cNvPicPr>
          <p:nvPr/>
        </p:nvPicPr>
        <p:blipFill>
          <a:blip r:embed="rId3" cstate="print"/>
          <a:stretch>
            <a:fillRect/>
          </a:stretch>
        </p:blipFill>
        <p:spPr>
          <a:xfrm>
            <a:off x="1170309" y="4206621"/>
            <a:ext cx="4542398" cy="1603375"/>
          </a:xfrm>
          <a:prstGeom prst="rect">
            <a:avLst/>
          </a:prstGeom>
        </p:spPr>
      </p:pic>
    </p:spTree>
    <p:extLst>
      <p:ext uri="{BB962C8B-B14F-4D97-AF65-F5344CB8AC3E}">
        <p14:creationId xmlns:p14="http://schemas.microsoft.com/office/powerpoint/2010/main" val="2529418878"/>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68DC4-3781-4E88-638D-191F8F2C6592}"/>
              </a:ext>
            </a:extLst>
          </p:cNvPr>
          <p:cNvSpPr>
            <a:spLocks noGrp="1"/>
          </p:cNvSpPr>
          <p:nvPr>
            <p:ph type="title"/>
          </p:nvPr>
        </p:nvSpPr>
        <p:spPr>
          <a:xfrm>
            <a:off x="2895600" y="762000"/>
            <a:ext cx="8610600" cy="304800"/>
          </a:xfrm>
        </p:spPr>
        <p:txBody>
          <a:bodyPr>
            <a:normAutofit fontScale="90000"/>
          </a:bodyPr>
          <a:lstStyle/>
          <a:p>
            <a:endParaRPr lang="en-IN" dirty="0"/>
          </a:p>
        </p:txBody>
      </p:sp>
      <p:sp>
        <p:nvSpPr>
          <p:cNvPr id="3" name="Text Placeholder 2">
            <a:extLst>
              <a:ext uri="{FF2B5EF4-FFF2-40B4-BE49-F238E27FC236}">
                <a16:creationId xmlns:a16="http://schemas.microsoft.com/office/drawing/2014/main" id="{9EC934E3-3D69-13A8-34CC-C39ADA73105F}"/>
              </a:ext>
            </a:extLst>
          </p:cNvPr>
          <p:cNvSpPr>
            <a:spLocks noGrp="1"/>
          </p:cNvSpPr>
          <p:nvPr>
            <p:ph type="body" idx="1"/>
          </p:nvPr>
        </p:nvSpPr>
        <p:spPr>
          <a:xfrm>
            <a:off x="914409" y="1628274"/>
            <a:ext cx="5079991" cy="681789"/>
          </a:xfrm>
        </p:spPr>
        <p:txBody>
          <a:bodyPr>
            <a:normAutofit/>
          </a:bodyPr>
          <a:lstStyle/>
          <a:p>
            <a:r>
              <a:rPr lang="en-IN" b="1" dirty="0"/>
              <a:t>YOGA COMPETITION (GIRLS)</a:t>
            </a:r>
            <a:endParaRPr lang="en-IN" dirty="0"/>
          </a:p>
          <a:p>
            <a:endParaRPr lang="en-IN" dirty="0"/>
          </a:p>
        </p:txBody>
      </p:sp>
      <p:sp>
        <p:nvSpPr>
          <p:cNvPr id="4" name="Content Placeholder 3">
            <a:extLst>
              <a:ext uri="{FF2B5EF4-FFF2-40B4-BE49-F238E27FC236}">
                <a16:creationId xmlns:a16="http://schemas.microsoft.com/office/drawing/2014/main" id="{F8B21E61-FACA-7913-2385-5E0F721A9C8F}"/>
              </a:ext>
            </a:extLst>
          </p:cNvPr>
          <p:cNvSpPr>
            <a:spLocks noGrp="1"/>
          </p:cNvSpPr>
          <p:nvPr>
            <p:ph sz="half" idx="2"/>
          </p:nvPr>
        </p:nvSpPr>
        <p:spPr>
          <a:xfrm>
            <a:off x="685800" y="1969476"/>
            <a:ext cx="5311775" cy="4630615"/>
          </a:xfrm>
        </p:spPr>
        <p:txBody>
          <a:bodyPr>
            <a:normAutofit fontScale="25000" lnSpcReduction="20000"/>
          </a:bodyPr>
          <a:lstStyle/>
          <a:p>
            <a:pPr>
              <a:lnSpc>
                <a:spcPct val="120000"/>
              </a:lnSpc>
            </a:pPr>
            <a:r>
              <a:rPr lang="en-IN" sz="4800" dirty="0"/>
              <a:t>District Level Yoga Championship for girls was held at Guru Nanak Girls College, Yamuna Nagar on 19</a:t>
            </a:r>
            <a:r>
              <a:rPr lang="en-IN" sz="4800" baseline="30000" dirty="0"/>
              <a:t>th</a:t>
            </a:r>
            <a:r>
              <a:rPr lang="en-IN" sz="4800" dirty="0"/>
              <a:t> July 2025. The results are as follows:-</a:t>
            </a:r>
          </a:p>
          <a:p>
            <a:pPr>
              <a:lnSpc>
                <a:spcPct val="120000"/>
              </a:lnSpc>
            </a:pPr>
            <a:r>
              <a:rPr lang="en-IN" sz="4800" b="1" dirty="0"/>
              <a:t>Under 8 Years  </a:t>
            </a:r>
            <a:r>
              <a:rPr lang="en-IN" sz="4800" dirty="0"/>
              <a:t>Ananya ( Silver Medal), Mansirat Kaur –( Bronze Medal) , Arshdeep Kaur – (Bronze Medal)</a:t>
            </a:r>
          </a:p>
          <a:p>
            <a:pPr>
              <a:lnSpc>
                <a:spcPct val="120000"/>
              </a:lnSpc>
            </a:pPr>
            <a:r>
              <a:rPr lang="en-IN" sz="4800" b="1" dirty="0"/>
              <a:t>8 to 10 Years:</a:t>
            </a:r>
            <a:r>
              <a:rPr lang="en-IN" sz="4800" dirty="0"/>
              <a:t> Shivanshi – (Gold Medal) ,Naman –( Silver Medal)</a:t>
            </a:r>
          </a:p>
          <a:p>
            <a:pPr>
              <a:lnSpc>
                <a:spcPct val="120000"/>
              </a:lnSpc>
            </a:pPr>
            <a:r>
              <a:rPr lang="en-IN" sz="4800" b="1" dirty="0"/>
              <a:t>10 to 12 Years:</a:t>
            </a:r>
            <a:r>
              <a:rPr lang="en-IN" sz="4800" dirty="0"/>
              <a:t> Vaishnavi (Gold Medal),Harika (Silver Medal), Gargi( Bronze Medal)</a:t>
            </a:r>
          </a:p>
          <a:p>
            <a:pPr>
              <a:lnSpc>
                <a:spcPct val="120000"/>
              </a:lnSpc>
            </a:pPr>
            <a:r>
              <a:rPr lang="en-IN" sz="4800" b="1" dirty="0"/>
              <a:t>12 to 14 Years: </a:t>
            </a:r>
            <a:r>
              <a:rPr lang="en-IN" sz="4800" dirty="0"/>
              <a:t>Ananya( Bronze Medal),Tanishka ( Bronze Medal)</a:t>
            </a:r>
          </a:p>
          <a:p>
            <a:pPr>
              <a:lnSpc>
                <a:spcPct val="120000"/>
              </a:lnSpc>
            </a:pPr>
            <a:r>
              <a:rPr lang="en-IN" sz="4800" b="1" dirty="0"/>
              <a:t>14 to 16 Years: </a:t>
            </a:r>
            <a:r>
              <a:rPr lang="en-IN" sz="4800" dirty="0"/>
              <a:t>Jashanpreet( Silver Medal)</a:t>
            </a:r>
          </a:p>
          <a:p>
            <a:pPr>
              <a:lnSpc>
                <a:spcPct val="120000"/>
              </a:lnSpc>
            </a:pPr>
            <a:r>
              <a:rPr lang="en-IN" sz="4800" b="1" dirty="0"/>
              <a:t>16 to 18 Years: </a:t>
            </a:r>
            <a:r>
              <a:rPr lang="en-IN" sz="4800" dirty="0"/>
              <a:t>Yamini (Silver Medal)</a:t>
            </a:r>
          </a:p>
          <a:p>
            <a:pPr>
              <a:lnSpc>
                <a:spcPct val="120000"/>
              </a:lnSpc>
            </a:pPr>
            <a:r>
              <a:rPr lang="en-IN" sz="4800" b="1" dirty="0"/>
              <a:t> Following students were selected for the State Level Yoga Championship!</a:t>
            </a:r>
            <a:endParaRPr lang="en-IN" sz="4800" dirty="0"/>
          </a:p>
          <a:p>
            <a:pPr>
              <a:lnSpc>
                <a:spcPct val="120000"/>
              </a:lnSpc>
            </a:pPr>
            <a:r>
              <a:rPr lang="en-IN" sz="4800" dirty="0"/>
              <a:t>Vaishnavi (VI N)     Harika (VG )    Naman ( V S)              Ananya  (7N)    </a:t>
            </a:r>
          </a:p>
          <a:p>
            <a:pPr>
              <a:lnSpc>
                <a:spcPct val="120000"/>
              </a:lnSpc>
            </a:pPr>
            <a:r>
              <a:rPr lang="en-IN" sz="4800" dirty="0"/>
              <a:t> Shivanshi (IV N)            Jashanpreet  (X )    Yamini  (XI )</a:t>
            </a:r>
          </a:p>
          <a:p>
            <a:endParaRPr lang="en-IN" dirty="0"/>
          </a:p>
        </p:txBody>
      </p:sp>
      <p:sp>
        <p:nvSpPr>
          <p:cNvPr id="5" name="Text Placeholder 4">
            <a:extLst>
              <a:ext uri="{FF2B5EF4-FFF2-40B4-BE49-F238E27FC236}">
                <a16:creationId xmlns:a16="http://schemas.microsoft.com/office/drawing/2014/main" id="{CE7E25D2-1599-48FA-5C15-978A9A1EDF33}"/>
              </a:ext>
            </a:extLst>
          </p:cNvPr>
          <p:cNvSpPr>
            <a:spLocks noGrp="1"/>
          </p:cNvSpPr>
          <p:nvPr>
            <p:ph type="body" sz="quarter" idx="3"/>
          </p:nvPr>
        </p:nvSpPr>
        <p:spPr>
          <a:xfrm>
            <a:off x="6400800" y="1628274"/>
            <a:ext cx="5105400" cy="681789"/>
          </a:xfrm>
        </p:spPr>
        <p:txBody>
          <a:bodyPr>
            <a:normAutofit/>
          </a:bodyPr>
          <a:lstStyle/>
          <a:p>
            <a:r>
              <a:rPr lang="en-IN" b="1" dirty="0"/>
              <a:t>YOGA COMPETITION (BOYS)</a:t>
            </a:r>
            <a:endParaRPr lang="en-IN" dirty="0"/>
          </a:p>
          <a:p>
            <a:endParaRPr lang="en-IN" dirty="0"/>
          </a:p>
        </p:txBody>
      </p:sp>
      <p:sp>
        <p:nvSpPr>
          <p:cNvPr id="6" name="Content Placeholder 5">
            <a:extLst>
              <a:ext uri="{FF2B5EF4-FFF2-40B4-BE49-F238E27FC236}">
                <a16:creationId xmlns:a16="http://schemas.microsoft.com/office/drawing/2014/main" id="{465B83BA-2BE4-C59A-602B-98C09F6C2F08}"/>
              </a:ext>
            </a:extLst>
          </p:cNvPr>
          <p:cNvSpPr>
            <a:spLocks noGrp="1"/>
          </p:cNvSpPr>
          <p:nvPr>
            <p:ph sz="quarter" idx="4"/>
          </p:nvPr>
        </p:nvSpPr>
        <p:spPr>
          <a:xfrm>
            <a:off x="6172200" y="2016368"/>
            <a:ext cx="5334000" cy="3001109"/>
          </a:xfrm>
        </p:spPr>
        <p:txBody>
          <a:bodyPr>
            <a:normAutofit fontScale="77500" lnSpcReduction="20000"/>
          </a:bodyPr>
          <a:lstStyle/>
          <a:p>
            <a:pPr>
              <a:lnSpc>
                <a:spcPct val="120000"/>
              </a:lnSpc>
            </a:pPr>
            <a:r>
              <a:rPr lang="en-IN" sz="1800" dirty="0">
                <a:latin typeface="+mj-lt"/>
              </a:rPr>
              <a:t>District level Yoga Championship (Boys) was held on 20</a:t>
            </a:r>
            <a:r>
              <a:rPr lang="en-IN" sz="1800" baseline="30000" dirty="0">
                <a:latin typeface="+mj-lt"/>
              </a:rPr>
              <a:t>th</a:t>
            </a:r>
            <a:r>
              <a:rPr lang="en-IN" sz="1800" dirty="0">
                <a:latin typeface="+mj-lt"/>
              </a:rPr>
              <a:t> July 2025 at New Happy Public School Yamuna Nagar. </a:t>
            </a:r>
          </a:p>
          <a:p>
            <a:pPr>
              <a:lnSpc>
                <a:spcPct val="120000"/>
              </a:lnSpc>
            </a:pPr>
            <a:r>
              <a:rPr lang="en-IN" sz="1800" dirty="0">
                <a:latin typeface="+mj-lt"/>
              </a:rPr>
              <a:t> Results are as follows:-</a:t>
            </a:r>
          </a:p>
          <a:p>
            <a:pPr>
              <a:lnSpc>
                <a:spcPct val="120000"/>
              </a:lnSpc>
            </a:pPr>
            <a:r>
              <a:rPr lang="en-IN" sz="1800" dirty="0">
                <a:latin typeface="+mj-lt"/>
              </a:rPr>
              <a:t>Parv – Gold Medal (Under 8 years)  ,Devank –  Bronze Medal (8 to 10 years)</a:t>
            </a:r>
          </a:p>
          <a:p>
            <a:pPr>
              <a:lnSpc>
                <a:spcPct val="120000"/>
              </a:lnSpc>
            </a:pPr>
            <a:r>
              <a:rPr lang="en-IN" sz="1800" dirty="0">
                <a:latin typeface="+mj-lt"/>
              </a:rPr>
              <a:t>Jaskaran Singh – Bronze Medal (8 to 10 years)  ,Udit –  Bronze Medal (8 to 10 years)</a:t>
            </a:r>
          </a:p>
          <a:p>
            <a:pPr>
              <a:lnSpc>
                <a:spcPct val="120000"/>
              </a:lnSpc>
            </a:pPr>
            <a:r>
              <a:rPr lang="en-IN" sz="1800" dirty="0">
                <a:latin typeface="+mj-lt"/>
              </a:rPr>
              <a:t>Aarohan – Bronze Medal (10 to 12 years),   Abhay –  Bronze Medal (12 to 14 years) Alish –      Bronze Medal (12 to 14 years) ,  Jayant – Bronze Medal (14 to 16 years)</a:t>
            </a:r>
          </a:p>
          <a:p>
            <a:endParaRPr lang="en-IN" dirty="0"/>
          </a:p>
        </p:txBody>
      </p:sp>
    </p:spTree>
    <p:extLst>
      <p:ext uri="{BB962C8B-B14F-4D97-AF65-F5344CB8AC3E}">
        <p14:creationId xmlns:p14="http://schemas.microsoft.com/office/powerpoint/2010/main" val="2737799351"/>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21E7F-2ADD-8B7D-04DF-ACD2B0C28807}"/>
              </a:ext>
            </a:extLst>
          </p:cNvPr>
          <p:cNvSpPr>
            <a:spLocks noGrp="1"/>
          </p:cNvSpPr>
          <p:nvPr>
            <p:ph type="title"/>
          </p:nvPr>
        </p:nvSpPr>
        <p:spPr>
          <a:xfrm>
            <a:off x="504092" y="764373"/>
            <a:ext cx="11002108" cy="1293028"/>
          </a:xfrm>
        </p:spPr>
        <p:txBody>
          <a:bodyPr/>
          <a:lstStyle/>
          <a:p>
            <a:pPr algn="l"/>
            <a:r>
              <a:rPr lang="en-IN" b="1" dirty="0"/>
              <a:t>TULSI DAS JAYANTI SAMAROH</a:t>
            </a:r>
            <a:br>
              <a:rPr lang="en-IN" dirty="0"/>
            </a:br>
            <a:endParaRPr lang="en-IN" dirty="0"/>
          </a:p>
        </p:txBody>
      </p:sp>
      <p:sp>
        <p:nvSpPr>
          <p:cNvPr id="4" name="Content Placeholder 3">
            <a:extLst>
              <a:ext uri="{FF2B5EF4-FFF2-40B4-BE49-F238E27FC236}">
                <a16:creationId xmlns:a16="http://schemas.microsoft.com/office/drawing/2014/main" id="{FD6A56EC-4B13-48D1-D4D0-62CC5EF7C406}"/>
              </a:ext>
            </a:extLst>
          </p:cNvPr>
          <p:cNvSpPr>
            <a:spLocks noGrp="1"/>
          </p:cNvSpPr>
          <p:nvPr>
            <p:ph sz="half" idx="2"/>
          </p:nvPr>
        </p:nvSpPr>
        <p:spPr>
          <a:xfrm>
            <a:off x="867508" y="4067909"/>
            <a:ext cx="10638692" cy="2426676"/>
          </a:xfrm>
        </p:spPr>
        <p:txBody>
          <a:bodyPr>
            <a:normAutofit/>
          </a:bodyPr>
          <a:lstStyle/>
          <a:p>
            <a:r>
              <a:rPr lang="en-IN" sz="1400" dirty="0"/>
              <a:t>On the occasion of Tulsi Das Jayanti  different Inter School Competitions were held on 30</a:t>
            </a:r>
            <a:r>
              <a:rPr lang="en-IN" sz="1400" baseline="30000" dirty="0"/>
              <a:t>th</a:t>
            </a:r>
            <a:r>
              <a:rPr lang="en-IN" sz="1400" dirty="0"/>
              <a:t> July 25 at Ram Leela Bhawan, </a:t>
            </a:r>
            <a:r>
              <a:rPr lang="en-IN" sz="1400" dirty="0" err="1"/>
              <a:t>Jagadhri</a:t>
            </a:r>
            <a:r>
              <a:rPr lang="en-IN" sz="1400" dirty="0"/>
              <a:t> in which the students from various classes took active part and added feathers to the school's cap by winning prizes. </a:t>
            </a:r>
          </a:p>
          <a:p>
            <a:r>
              <a:rPr lang="en-IN" sz="1400" dirty="0"/>
              <a:t>Following are the results:- </a:t>
            </a:r>
          </a:p>
          <a:p>
            <a:r>
              <a:rPr lang="en-IN" sz="1400" b="1" dirty="0"/>
              <a:t>Painting-</a:t>
            </a:r>
            <a:r>
              <a:rPr lang="en-IN" sz="1400" dirty="0"/>
              <a:t>Sanvi of Class  7</a:t>
            </a:r>
            <a:r>
              <a:rPr lang="en-IN" sz="1400" baseline="30000" dirty="0"/>
              <a:t>th</a:t>
            </a:r>
            <a:r>
              <a:rPr lang="en-IN" sz="1400" dirty="0"/>
              <a:t> Subhash got 1</a:t>
            </a:r>
            <a:r>
              <a:rPr lang="en-IN" sz="1400" baseline="30000" dirty="0"/>
              <a:t>st</a:t>
            </a:r>
            <a:r>
              <a:rPr lang="en-IN" sz="1400" dirty="0"/>
              <a:t> prize and Aayush of class IX got 3</a:t>
            </a:r>
            <a:r>
              <a:rPr lang="en-IN" sz="1400" baseline="30000" dirty="0"/>
              <a:t>rd</a:t>
            </a:r>
            <a:r>
              <a:rPr lang="en-IN" sz="1400" dirty="0"/>
              <a:t> prize. In Colouring – Hansika of class V Nehru got Consolation prize .</a:t>
            </a:r>
          </a:p>
          <a:p>
            <a:r>
              <a:rPr lang="en-IN" sz="1400" b="1" dirty="0"/>
              <a:t>Rangoli</a:t>
            </a:r>
            <a:r>
              <a:rPr lang="en-IN" sz="1400" dirty="0"/>
              <a:t>-Kanan and Karanjot of class XI got 3</a:t>
            </a:r>
            <a:r>
              <a:rPr lang="en-IN" sz="1400" baseline="30000" dirty="0"/>
              <a:t>rd</a:t>
            </a:r>
            <a:r>
              <a:rPr lang="en-IN" sz="1400" dirty="0"/>
              <a:t> prize.</a:t>
            </a:r>
          </a:p>
        </p:txBody>
      </p:sp>
      <p:pic>
        <p:nvPicPr>
          <p:cNvPr id="9" name="Content Placeholder 8">
            <a:extLst>
              <a:ext uri="{FF2B5EF4-FFF2-40B4-BE49-F238E27FC236}">
                <a16:creationId xmlns:a16="http://schemas.microsoft.com/office/drawing/2014/main" id="{D1756E60-D6C5-970D-740E-27E37448559B}"/>
              </a:ext>
            </a:extLst>
          </p:cNvPr>
          <p:cNvPicPr>
            <a:picLocks noGrp="1" noChangeAspect="1"/>
          </p:cNvPicPr>
          <p:nvPr>
            <p:ph sz="half" idx="1"/>
          </p:nvPr>
        </p:nvPicPr>
        <p:blipFill>
          <a:blip r:embed="rId2" cstate="print"/>
          <a:stretch>
            <a:fillRect/>
          </a:stretch>
        </p:blipFill>
        <p:spPr>
          <a:xfrm>
            <a:off x="1698304" y="1620911"/>
            <a:ext cx="3019926" cy="2264945"/>
          </a:xfrm>
          <a:prstGeom prst="rect">
            <a:avLst/>
          </a:prstGeom>
        </p:spPr>
      </p:pic>
      <p:pic>
        <p:nvPicPr>
          <p:cNvPr id="10" name="Picture 9">
            <a:extLst>
              <a:ext uri="{FF2B5EF4-FFF2-40B4-BE49-F238E27FC236}">
                <a16:creationId xmlns:a16="http://schemas.microsoft.com/office/drawing/2014/main" id="{754A0272-A1AE-16D0-A9CA-2BFC512E7C4F}"/>
              </a:ext>
            </a:extLst>
          </p:cNvPr>
          <p:cNvPicPr>
            <a:picLocks noChangeAspect="1"/>
          </p:cNvPicPr>
          <p:nvPr/>
        </p:nvPicPr>
        <p:blipFill>
          <a:blip r:embed="rId3" cstate="print"/>
          <a:stretch>
            <a:fillRect/>
          </a:stretch>
        </p:blipFill>
        <p:spPr>
          <a:xfrm>
            <a:off x="5727031" y="1575073"/>
            <a:ext cx="3433010" cy="2188034"/>
          </a:xfrm>
          <a:prstGeom prst="rect">
            <a:avLst/>
          </a:prstGeom>
        </p:spPr>
      </p:pic>
    </p:spTree>
    <p:extLst>
      <p:ext uri="{BB962C8B-B14F-4D97-AF65-F5344CB8AC3E}">
        <p14:creationId xmlns:p14="http://schemas.microsoft.com/office/powerpoint/2010/main" val="3087552963"/>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80BF4-F7E7-233E-D4EA-BC239FACAC29}"/>
              </a:ext>
            </a:extLst>
          </p:cNvPr>
          <p:cNvSpPr>
            <a:spLocks noGrp="1"/>
          </p:cNvSpPr>
          <p:nvPr>
            <p:ph type="title"/>
          </p:nvPr>
        </p:nvSpPr>
        <p:spPr>
          <a:xfrm>
            <a:off x="679938" y="764373"/>
            <a:ext cx="10826262" cy="1293028"/>
          </a:xfrm>
        </p:spPr>
        <p:txBody>
          <a:bodyPr>
            <a:normAutofit/>
          </a:bodyPr>
          <a:lstStyle/>
          <a:p>
            <a:pPr algn="l"/>
            <a:r>
              <a:rPr lang="en-IN" b="1" dirty="0"/>
              <a:t>Block level Athletics Competition</a:t>
            </a:r>
            <a:br>
              <a:rPr lang="en-IN" dirty="0"/>
            </a:br>
            <a:endParaRPr lang="en-IN" dirty="0"/>
          </a:p>
        </p:txBody>
      </p:sp>
      <p:sp>
        <p:nvSpPr>
          <p:cNvPr id="4" name="Content Placeholder 3">
            <a:extLst>
              <a:ext uri="{FF2B5EF4-FFF2-40B4-BE49-F238E27FC236}">
                <a16:creationId xmlns:a16="http://schemas.microsoft.com/office/drawing/2014/main" id="{266F2CF4-8E26-2C70-CC2F-C6DB3A57735C}"/>
              </a:ext>
            </a:extLst>
          </p:cNvPr>
          <p:cNvSpPr>
            <a:spLocks noGrp="1"/>
          </p:cNvSpPr>
          <p:nvPr>
            <p:ph sz="half" idx="2"/>
          </p:nvPr>
        </p:nvSpPr>
        <p:spPr>
          <a:xfrm>
            <a:off x="4079630" y="1559169"/>
            <a:ext cx="7426569" cy="4659515"/>
          </a:xfrm>
        </p:spPr>
        <p:txBody>
          <a:bodyPr>
            <a:normAutofit fontScale="62500" lnSpcReduction="20000"/>
          </a:bodyPr>
          <a:lstStyle/>
          <a:p>
            <a:pPr>
              <a:lnSpc>
                <a:spcPct val="120000"/>
              </a:lnSpc>
            </a:pPr>
            <a:r>
              <a:rPr lang="en-IN" sz="2300" dirty="0"/>
              <a:t>Athletics competition was a thrilling track and field event highlighting athletes’ ability. Girls’ athletics team of Dyal Singh Public  school, </a:t>
            </a:r>
            <a:r>
              <a:rPr lang="en-IN" sz="2300" dirty="0" err="1"/>
              <a:t>Jagadhri</a:t>
            </a:r>
            <a:r>
              <a:rPr lang="en-IN" sz="2300" dirty="0"/>
              <a:t> delivered an outstanding performance at the block level athletics competition held at </a:t>
            </a:r>
            <a:r>
              <a:rPr lang="en-IN" sz="2300" dirty="0" err="1"/>
              <a:t>Tejli</a:t>
            </a:r>
            <a:r>
              <a:rPr lang="en-IN" sz="2300" dirty="0"/>
              <a:t> Sports Complex Yamuna Nagar on 31</a:t>
            </a:r>
            <a:r>
              <a:rPr lang="en-IN" sz="2300" baseline="30000" dirty="0"/>
              <a:t>st</a:t>
            </a:r>
            <a:r>
              <a:rPr lang="en-IN" sz="2300" dirty="0"/>
              <a:t> July 2025.</a:t>
            </a:r>
          </a:p>
          <a:p>
            <a:pPr>
              <a:lnSpc>
                <a:spcPct val="120000"/>
              </a:lnSpc>
            </a:pPr>
            <a:r>
              <a:rPr lang="en-IN" sz="2300" dirty="0"/>
              <a:t> The event was a testament to the athletes hard work and dedication. As they brought laurels to the school by winning medals and getting selected for The District Level Athletics Competition to be held in near future.</a:t>
            </a:r>
          </a:p>
          <a:p>
            <a:pPr>
              <a:lnSpc>
                <a:spcPct val="120000"/>
              </a:lnSpc>
            </a:pPr>
            <a:r>
              <a:rPr lang="en-IN" sz="2300" dirty="0"/>
              <a:t>Results are as follows:-</a:t>
            </a:r>
          </a:p>
          <a:p>
            <a:pPr>
              <a:lnSpc>
                <a:spcPct val="120000"/>
              </a:lnSpc>
            </a:pPr>
            <a:r>
              <a:rPr lang="en-IN" sz="2300" dirty="0"/>
              <a:t>1. Samridhi (IX Ruby) – Gold Medal in Discus Throw (Under 19 years)</a:t>
            </a:r>
          </a:p>
          <a:p>
            <a:pPr>
              <a:lnSpc>
                <a:spcPct val="120000"/>
              </a:lnSpc>
            </a:pPr>
            <a:r>
              <a:rPr lang="en-IN" sz="2300" dirty="0"/>
              <a:t>2. Samridhi (IX Ruby) – Gold Medal in 400m Race (Under 19 years)</a:t>
            </a:r>
          </a:p>
          <a:p>
            <a:pPr>
              <a:lnSpc>
                <a:spcPct val="120000"/>
              </a:lnSpc>
            </a:pPr>
            <a:r>
              <a:rPr lang="en-IN" sz="2300" dirty="0"/>
              <a:t>3. Samridhi (IX Ruby) – Bronze Medal in 100m Race (Under 19 years)</a:t>
            </a:r>
          </a:p>
          <a:p>
            <a:pPr>
              <a:lnSpc>
                <a:spcPct val="120000"/>
              </a:lnSpc>
            </a:pPr>
            <a:r>
              <a:rPr lang="en-IN" sz="2300" dirty="0"/>
              <a:t>4. </a:t>
            </a:r>
            <a:r>
              <a:rPr lang="en-IN" sz="2300" dirty="0" err="1"/>
              <a:t>Gunadhika</a:t>
            </a:r>
            <a:r>
              <a:rPr lang="en-IN" sz="2300" dirty="0"/>
              <a:t> (VI Tagore) – Silver Medal in 400m Race (Under 14 years)</a:t>
            </a:r>
          </a:p>
          <a:p>
            <a:pPr>
              <a:lnSpc>
                <a:spcPct val="120000"/>
              </a:lnSpc>
            </a:pPr>
            <a:r>
              <a:rPr lang="en-IN" sz="2300" dirty="0"/>
              <a:t>5. </a:t>
            </a:r>
            <a:r>
              <a:rPr lang="en-IN" sz="2300" dirty="0" err="1"/>
              <a:t>Gunadhika</a:t>
            </a:r>
            <a:r>
              <a:rPr lang="en-IN" sz="2300" dirty="0"/>
              <a:t> (VI Tagore) – Silver Medal in High Jump (Under 14 years)</a:t>
            </a:r>
          </a:p>
          <a:p>
            <a:pPr>
              <a:lnSpc>
                <a:spcPct val="120000"/>
              </a:lnSpc>
            </a:pPr>
            <a:r>
              <a:rPr lang="en-IN" sz="2300" dirty="0"/>
              <a:t>6. Agamjot Kaur (VI Tagore) – Bronze Medal in High Jump (Under 14 years)</a:t>
            </a:r>
          </a:p>
          <a:p>
            <a:endParaRPr lang="en-IN" dirty="0"/>
          </a:p>
        </p:txBody>
      </p:sp>
      <p:pic>
        <p:nvPicPr>
          <p:cNvPr id="5" name="Content Placeholder 4">
            <a:extLst>
              <a:ext uri="{FF2B5EF4-FFF2-40B4-BE49-F238E27FC236}">
                <a16:creationId xmlns:a16="http://schemas.microsoft.com/office/drawing/2014/main" id="{3DBC1E34-D14E-6C16-29FC-DCDB0A9A61CC}"/>
              </a:ext>
            </a:extLst>
          </p:cNvPr>
          <p:cNvPicPr>
            <a:picLocks noGrp="1" noChangeAspect="1"/>
          </p:cNvPicPr>
          <p:nvPr>
            <p:ph sz="half" idx="1"/>
          </p:nvPr>
        </p:nvPicPr>
        <p:blipFill>
          <a:blip r:embed="rId2" cstate="print"/>
          <a:stretch>
            <a:fillRect/>
          </a:stretch>
        </p:blipFill>
        <p:spPr>
          <a:xfrm>
            <a:off x="732500" y="1487458"/>
            <a:ext cx="3159562" cy="2615619"/>
          </a:xfrm>
          <a:prstGeom prst="rect">
            <a:avLst/>
          </a:prstGeom>
        </p:spPr>
      </p:pic>
      <p:pic>
        <p:nvPicPr>
          <p:cNvPr id="6" name="Picture 5">
            <a:extLst>
              <a:ext uri="{FF2B5EF4-FFF2-40B4-BE49-F238E27FC236}">
                <a16:creationId xmlns:a16="http://schemas.microsoft.com/office/drawing/2014/main" id="{C5FE5DA3-52FD-D4D0-F31F-82C22FA0BD6B}"/>
              </a:ext>
            </a:extLst>
          </p:cNvPr>
          <p:cNvPicPr>
            <a:picLocks noChangeAspect="1"/>
          </p:cNvPicPr>
          <p:nvPr/>
        </p:nvPicPr>
        <p:blipFill>
          <a:blip r:embed="rId3" cstate="print"/>
          <a:stretch>
            <a:fillRect/>
          </a:stretch>
        </p:blipFill>
        <p:spPr>
          <a:xfrm>
            <a:off x="758197" y="4342954"/>
            <a:ext cx="3110417" cy="2233691"/>
          </a:xfrm>
          <a:prstGeom prst="rect">
            <a:avLst/>
          </a:prstGeom>
        </p:spPr>
      </p:pic>
    </p:spTree>
    <p:extLst>
      <p:ext uri="{BB962C8B-B14F-4D97-AF65-F5344CB8AC3E}">
        <p14:creationId xmlns:p14="http://schemas.microsoft.com/office/powerpoint/2010/main" val="1731351644"/>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2337A-068A-094D-7D09-D3C1C0135CBD}"/>
              </a:ext>
            </a:extLst>
          </p:cNvPr>
          <p:cNvSpPr>
            <a:spLocks noGrp="1"/>
          </p:cNvSpPr>
          <p:nvPr>
            <p:ph type="title"/>
          </p:nvPr>
        </p:nvSpPr>
        <p:spPr>
          <a:xfrm>
            <a:off x="986589" y="764373"/>
            <a:ext cx="10519611" cy="1099596"/>
          </a:xfrm>
        </p:spPr>
        <p:txBody>
          <a:bodyPr>
            <a:normAutofit fontScale="90000"/>
          </a:bodyPr>
          <a:lstStyle/>
          <a:p>
            <a:pPr algn="l"/>
            <a:r>
              <a:rPr lang="en-IN" b="1" dirty="0"/>
              <a:t>Inter School Literary Events held at Swami Vivekanand Public School</a:t>
            </a:r>
            <a:br>
              <a:rPr lang="en-IN" dirty="0"/>
            </a:br>
            <a:endParaRPr lang="en-IN" dirty="0"/>
          </a:p>
        </p:txBody>
      </p:sp>
      <p:pic>
        <p:nvPicPr>
          <p:cNvPr id="9" name="Content Placeholder 4">
            <a:extLst>
              <a:ext uri="{FF2B5EF4-FFF2-40B4-BE49-F238E27FC236}">
                <a16:creationId xmlns:a16="http://schemas.microsoft.com/office/drawing/2014/main" id="{A60876B2-09B4-F3D1-F266-81A4E7E2399A}"/>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t="9464" b="50873"/>
          <a:stretch>
            <a:fillRect/>
          </a:stretch>
        </p:blipFill>
        <p:spPr bwMode="auto">
          <a:xfrm>
            <a:off x="1130097" y="2053388"/>
            <a:ext cx="4572852" cy="3224464"/>
          </a:xfrm>
          <a:prstGeom prst="rect">
            <a:avLst/>
          </a:prstGeom>
          <a:noFill/>
          <a:ln>
            <a:noFill/>
          </a:ln>
          <a:extLst>
            <a:ext uri="{53640926-AAD7-44D8-BBD7-CCE9431645EC}">
              <a14:shadowObscured xmlns:a14="http://schemas.microsoft.com/office/drawing/2010/main"/>
            </a:ext>
          </a:extLst>
        </p:spPr>
      </p:pic>
      <p:sp>
        <p:nvSpPr>
          <p:cNvPr id="4" name="Content Placeholder 3">
            <a:extLst>
              <a:ext uri="{FF2B5EF4-FFF2-40B4-BE49-F238E27FC236}">
                <a16:creationId xmlns:a16="http://schemas.microsoft.com/office/drawing/2014/main" id="{5F9F3B37-ACA1-8411-1A5F-3F159E3FC9DF}"/>
              </a:ext>
            </a:extLst>
          </p:cNvPr>
          <p:cNvSpPr>
            <a:spLocks noGrp="1"/>
          </p:cNvSpPr>
          <p:nvPr>
            <p:ph sz="half" idx="2"/>
          </p:nvPr>
        </p:nvSpPr>
        <p:spPr/>
        <p:txBody>
          <a:bodyPr/>
          <a:lstStyle/>
          <a:p>
            <a:r>
              <a:rPr lang="en-IN" dirty="0"/>
              <a:t>Amaira of Grade 3 participated in Hindi Poetry Competition on 14</a:t>
            </a:r>
            <a:r>
              <a:rPr lang="en-IN" baseline="30000" dirty="0"/>
              <a:t>th</a:t>
            </a:r>
            <a:r>
              <a:rPr lang="en-IN" dirty="0"/>
              <a:t> October, 2025 and bagged 1</a:t>
            </a:r>
            <a:r>
              <a:rPr lang="en-IN" baseline="30000" dirty="0"/>
              <a:t>st</a:t>
            </a:r>
            <a:r>
              <a:rPr lang="en-IN" dirty="0"/>
              <a:t> Position.</a:t>
            </a:r>
          </a:p>
          <a:p>
            <a:endParaRPr lang="en-IN" dirty="0"/>
          </a:p>
        </p:txBody>
      </p:sp>
    </p:spTree>
    <p:extLst>
      <p:ext uri="{BB962C8B-B14F-4D97-AF65-F5344CB8AC3E}">
        <p14:creationId xmlns:p14="http://schemas.microsoft.com/office/powerpoint/2010/main" val="3687572221"/>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EA813-44DE-E745-DE97-3A018CE8F6FF}"/>
              </a:ext>
            </a:extLst>
          </p:cNvPr>
          <p:cNvSpPr>
            <a:spLocks noGrp="1"/>
          </p:cNvSpPr>
          <p:nvPr>
            <p:ph type="title"/>
          </p:nvPr>
        </p:nvSpPr>
        <p:spPr>
          <a:xfrm>
            <a:off x="1195754" y="764373"/>
            <a:ext cx="10310446" cy="1293028"/>
          </a:xfrm>
        </p:spPr>
        <p:txBody>
          <a:bodyPr>
            <a:normAutofit/>
          </a:bodyPr>
          <a:lstStyle/>
          <a:p>
            <a:pPr algn="l"/>
            <a:r>
              <a:rPr lang="en-IN" b="1" dirty="0"/>
              <a:t>Inter School Literary Events held at Swami Vivekanand Public School</a:t>
            </a:r>
            <a:endParaRPr lang="en-IN" dirty="0"/>
          </a:p>
        </p:txBody>
      </p:sp>
      <p:pic>
        <p:nvPicPr>
          <p:cNvPr id="5" name="Content Placeholder 4">
            <a:extLst>
              <a:ext uri="{FF2B5EF4-FFF2-40B4-BE49-F238E27FC236}">
                <a16:creationId xmlns:a16="http://schemas.microsoft.com/office/drawing/2014/main" id="{B49909D5-7A0D-91D8-5192-BCB9ABE079A2}"/>
              </a:ext>
            </a:extLst>
          </p:cNvPr>
          <p:cNvPicPr>
            <a:picLocks noGrp="1" noChangeAspect="1"/>
          </p:cNvPicPr>
          <p:nvPr>
            <p:ph sz="half" idx="1"/>
          </p:nvPr>
        </p:nvPicPr>
        <p:blipFill rotWithShape="1">
          <a:blip r:embed="rId2" cstate="print">
            <a:extLst>
              <a:ext uri="{28A0092B-C50C-407E-A947-70E740481C1C}">
                <a14:useLocalDpi xmlns:a14="http://schemas.microsoft.com/office/drawing/2010/main" val="0"/>
              </a:ext>
            </a:extLst>
          </a:blip>
          <a:srcRect l="15951" t="30690" b="7223"/>
          <a:stretch>
            <a:fillRect/>
          </a:stretch>
        </p:blipFill>
        <p:spPr bwMode="auto">
          <a:xfrm>
            <a:off x="1548062" y="2201573"/>
            <a:ext cx="3565359" cy="4017111"/>
          </a:xfrm>
          <a:prstGeom prst="rect">
            <a:avLst/>
          </a:prstGeom>
          <a:noFill/>
          <a:ln>
            <a:noFill/>
          </a:ln>
          <a:extLst>
            <a:ext uri="{53640926-AAD7-44D8-BBD7-CCE9431645EC}">
              <a14:shadowObscured xmlns:a14="http://schemas.microsoft.com/office/drawing/2010/main"/>
            </a:ext>
          </a:extLst>
        </p:spPr>
      </p:pic>
      <p:sp>
        <p:nvSpPr>
          <p:cNvPr id="4" name="Content Placeholder 3">
            <a:extLst>
              <a:ext uri="{FF2B5EF4-FFF2-40B4-BE49-F238E27FC236}">
                <a16:creationId xmlns:a16="http://schemas.microsoft.com/office/drawing/2014/main" id="{D0F04116-80D9-BE43-32CF-8C200BBD0309}"/>
              </a:ext>
            </a:extLst>
          </p:cNvPr>
          <p:cNvSpPr>
            <a:spLocks noGrp="1"/>
          </p:cNvSpPr>
          <p:nvPr>
            <p:ph sz="half" idx="2"/>
          </p:nvPr>
        </p:nvSpPr>
        <p:spPr/>
        <p:txBody>
          <a:bodyPr/>
          <a:lstStyle/>
          <a:p>
            <a:r>
              <a:rPr lang="en-IN" dirty="0"/>
              <a:t>Kanchan of Grade 6 participated in English Poetry Competition on 13</a:t>
            </a:r>
            <a:r>
              <a:rPr lang="en-IN" baseline="30000" dirty="0"/>
              <a:t>th</a:t>
            </a:r>
            <a:r>
              <a:rPr lang="en-IN" dirty="0"/>
              <a:t> October, 2025 and bagged 3rd Position.</a:t>
            </a:r>
          </a:p>
          <a:p>
            <a:endParaRPr lang="en-IN" dirty="0"/>
          </a:p>
        </p:txBody>
      </p:sp>
    </p:spTree>
    <p:extLst>
      <p:ext uri="{BB962C8B-B14F-4D97-AF65-F5344CB8AC3E}">
        <p14:creationId xmlns:p14="http://schemas.microsoft.com/office/powerpoint/2010/main" val="205778940"/>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D45D5-8357-E0C6-0F6E-C0A3C3AC33D0}"/>
              </a:ext>
            </a:extLst>
          </p:cNvPr>
          <p:cNvSpPr>
            <a:spLocks noGrp="1"/>
          </p:cNvSpPr>
          <p:nvPr>
            <p:ph type="title"/>
          </p:nvPr>
        </p:nvSpPr>
        <p:spPr>
          <a:xfrm>
            <a:off x="808893" y="764373"/>
            <a:ext cx="10697308" cy="1293028"/>
          </a:xfrm>
        </p:spPr>
        <p:txBody>
          <a:bodyPr>
            <a:normAutofit/>
          </a:bodyPr>
          <a:lstStyle/>
          <a:p>
            <a:pPr algn="l"/>
            <a:r>
              <a:rPr lang="en-IN" b="1" dirty="0"/>
              <a:t>Inter School Literary Events held at Swami Vivekanand Public School</a:t>
            </a:r>
            <a:endParaRPr lang="en-IN" dirty="0"/>
          </a:p>
        </p:txBody>
      </p:sp>
      <p:pic>
        <p:nvPicPr>
          <p:cNvPr id="5" name="Content Placeholder 4">
            <a:extLst>
              <a:ext uri="{FF2B5EF4-FFF2-40B4-BE49-F238E27FC236}">
                <a16:creationId xmlns:a16="http://schemas.microsoft.com/office/drawing/2014/main" id="{128C54A6-00E6-AA67-ABBE-53B4D097F80D}"/>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tretch>
            <a:fillRect/>
          </a:stretch>
        </p:blipFill>
        <p:spPr bwMode="auto">
          <a:xfrm>
            <a:off x="685800" y="2705894"/>
            <a:ext cx="5334000" cy="3000375"/>
          </a:xfrm>
          <a:prstGeom prst="rect">
            <a:avLst/>
          </a:prstGeom>
          <a:noFill/>
          <a:ln>
            <a:noFill/>
          </a:ln>
          <a:extLst>
            <a:ext uri="{53640926-AAD7-44D8-BBD7-CCE9431645EC}">
              <a14:shadowObscured xmlns:a14="http://schemas.microsoft.com/office/drawing/2010/main"/>
            </a:ext>
          </a:extLst>
        </p:spPr>
      </p:pic>
      <p:sp>
        <p:nvSpPr>
          <p:cNvPr id="4" name="Content Placeholder 3">
            <a:extLst>
              <a:ext uri="{FF2B5EF4-FFF2-40B4-BE49-F238E27FC236}">
                <a16:creationId xmlns:a16="http://schemas.microsoft.com/office/drawing/2014/main" id="{496B59C4-9824-65EF-5DC9-167EDA2BDAB7}"/>
              </a:ext>
            </a:extLst>
          </p:cNvPr>
          <p:cNvSpPr>
            <a:spLocks noGrp="1"/>
          </p:cNvSpPr>
          <p:nvPr>
            <p:ph sz="half" idx="2"/>
          </p:nvPr>
        </p:nvSpPr>
        <p:spPr/>
        <p:txBody>
          <a:bodyPr/>
          <a:lstStyle/>
          <a:p>
            <a:r>
              <a:rPr lang="en-IN" dirty="0"/>
              <a:t>Jiya of Grade 5 participated in Hindi Story telling Competition on 15</a:t>
            </a:r>
            <a:r>
              <a:rPr lang="en-IN" baseline="30000" dirty="0"/>
              <a:t>th</a:t>
            </a:r>
            <a:r>
              <a:rPr lang="en-IN" dirty="0"/>
              <a:t> October, 2025 and bagged 3rd Position.</a:t>
            </a:r>
          </a:p>
          <a:p>
            <a:endParaRPr lang="en-IN" dirty="0"/>
          </a:p>
        </p:txBody>
      </p:sp>
    </p:spTree>
    <p:extLst>
      <p:ext uri="{BB962C8B-B14F-4D97-AF65-F5344CB8AC3E}">
        <p14:creationId xmlns:p14="http://schemas.microsoft.com/office/powerpoint/2010/main" val="564684419"/>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76EBF-7445-9ACF-1DED-6B8A79912558}"/>
              </a:ext>
            </a:extLst>
          </p:cNvPr>
          <p:cNvSpPr>
            <a:spLocks noGrp="1"/>
          </p:cNvSpPr>
          <p:nvPr>
            <p:ph type="title"/>
          </p:nvPr>
        </p:nvSpPr>
        <p:spPr>
          <a:xfrm>
            <a:off x="685800" y="764373"/>
            <a:ext cx="10820400" cy="1087873"/>
          </a:xfrm>
        </p:spPr>
        <p:txBody>
          <a:bodyPr>
            <a:normAutofit fontScale="90000"/>
          </a:bodyPr>
          <a:lstStyle/>
          <a:p>
            <a:pPr algn="l"/>
            <a:r>
              <a:rPr lang="en-IN" b="1" dirty="0"/>
              <a:t>Drawing and Painting Competition held at Anand Public School</a:t>
            </a:r>
            <a:br>
              <a:rPr lang="en-IN" dirty="0"/>
            </a:br>
            <a:endParaRPr lang="en-IN" dirty="0"/>
          </a:p>
        </p:txBody>
      </p:sp>
      <p:pic>
        <p:nvPicPr>
          <p:cNvPr id="9" name="Content Placeholder 8">
            <a:extLst>
              <a:ext uri="{FF2B5EF4-FFF2-40B4-BE49-F238E27FC236}">
                <a16:creationId xmlns:a16="http://schemas.microsoft.com/office/drawing/2014/main" id="{333B5867-B1D6-10BA-23ED-A3F070AF726C}"/>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bwMode="auto">
          <a:xfrm>
            <a:off x="1423075" y="2121451"/>
            <a:ext cx="3664741" cy="3452408"/>
          </a:xfrm>
          <a:prstGeom prst="rect">
            <a:avLst/>
          </a:prstGeom>
          <a:noFill/>
          <a:ln>
            <a:noFill/>
          </a:ln>
        </p:spPr>
      </p:pic>
      <p:sp>
        <p:nvSpPr>
          <p:cNvPr id="4" name="Content Placeholder 3">
            <a:extLst>
              <a:ext uri="{FF2B5EF4-FFF2-40B4-BE49-F238E27FC236}">
                <a16:creationId xmlns:a16="http://schemas.microsoft.com/office/drawing/2014/main" id="{07C421AC-5AA6-B9DF-C35B-A8E441010BDF}"/>
              </a:ext>
            </a:extLst>
          </p:cNvPr>
          <p:cNvSpPr>
            <a:spLocks noGrp="1"/>
          </p:cNvSpPr>
          <p:nvPr>
            <p:ph sz="half" idx="2"/>
          </p:nvPr>
        </p:nvSpPr>
        <p:spPr/>
        <p:txBody>
          <a:bodyPr/>
          <a:lstStyle/>
          <a:p>
            <a:r>
              <a:rPr lang="en-IN" dirty="0"/>
              <a:t>Harshwardhan of Grade 9 participated in Poster Making Competition on 8</a:t>
            </a:r>
            <a:r>
              <a:rPr lang="en-IN" baseline="30000" dirty="0"/>
              <a:t>th</a:t>
            </a:r>
            <a:r>
              <a:rPr lang="en-IN" dirty="0"/>
              <a:t> October, 2025 and bagged 2nd Position.</a:t>
            </a:r>
          </a:p>
          <a:p>
            <a:endParaRPr lang="en-IN" dirty="0"/>
          </a:p>
        </p:txBody>
      </p:sp>
    </p:spTree>
    <p:extLst>
      <p:ext uri="{BB962C8B-B14F-4D97-AF65-F5344CB8AC3E}">
        <p14:creationId xmlns:p14="http://schemas.microsoft.com/office/powerpoint/2010/main" val="3330203148"/>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0488C-3E71-2555-468F-FDD545C6AA5A}"/>
              </a:ext>
            </a:extLst>
          </p:cNvPr>
          <p:cNvSpPr>
            <a:spLocks noGrp="1"/>
          </p:cNvSpPr>
          <p:nvPr>
            <p:ph type="title"/>
          </p:nvPr>
        </p:nvSpPr>
        <p:spPr>
          <a:xfrm>
            <a:off x="1171074" y="1477108"/>
            <a:ext cx="10335126" cy="855784"/>
          </a:xfrm>
        </p:spPr>
        <p:txBody>
          <a:bodyPr>
            <a:normAutofit fontScale="90000"/>
          </a:bodyPr>
          <a:lstStyle/>
          <a:p>
            <a:pPr algn="l"/>
            <a:r>
              <a:rPr lang="en-IN" b="1" dirty="0"/>
              <a:t>Drawing and Painting Competition held at Anand Public School</a:t>
            </a:r>
            <a:br>
              <a:rPr lang="en-IN" dirty="0"/>
            </a:br>
            <a:r>
              <a:rPr lang="en-IN" b="1" dirty="0"/>
              <a:t> </a:t>
            </a:r>
            <a:br>
              <a:rPr lang="en-IN" dirty="0"/>
            </a:br>
            <a:endParaRPr lang="en-IN" dirty="0"/>
          </a:p>
        </p:txBody>
      </p:sp>
      <p:pic>
        <p:nvPicPr>
          <p:cNvPr id="5" name="Content Placeholder 4">
            <a:extLst>
              <a:ext uri="{FF2B5EF4-FFF2-40B4-BE49-F238E27FC236}">
                <a16:creationId xmlns:a16="http://schemas.microsoft.com/office/drawing/2014/main" id="{55018586-620C-E171-31FE-00F3FF58F5AE}"/>
              </a:ext>
            </a:extLst>
          </p:cNvPr>
          <p:cNvPicPr>
            <a:picLocks noGrp="1" noChangeAspect="1"/>
          </p:cNvPicPr>
          <p:nvPr>
            <p:ph sz="half" idx="1"/>
          </p:nvPr>
        </p:nvPicPr>
        <p:blipFill rotWithShape="1">
          <a:blip r:embed="rId2" cstate="print">
            <a:extLst>
              <a:ext uri="{28A0092B-C50C-407E-A947-70E740481C1C}">
                <a14:useLocalDpi xmlns:a14="http://schemas.microsoft.com/office/drawing/2010/main" val="0"/>
              </a:ext>
            </a:extLst>
          </a:blip>
          <a:srcRect l="3646"/>
          <a:stretch>
            <a:fillRect/>
          </a:stretch>
        </p:blipFill>
        <p:spPr bwMode="auto">
          <a:xfrm>
            <a:off x="1114725" y="2201745"/>
            <a:ext cx="4383649" cy="3097702"/>
          </a:xfrm>
          <a:prstGeom prst="rect">
            <a:avLst/>
          </a:prstGeom>
          <a:noFill/>
          <a:ln>
            <a:noFill/>
          </a:ln>
          <a:extLst>
            <a:ext uri="{53640926-AAD7-44D8-BBD7-CCE9431645EC}">
              <a14:shadowObscured xmlns:a14="http://schemas.microsoft.com/office/drawing/2010/main"/>
            </a:ext>
          </a:extLst>
        </p:spPr>
      </p:pic>
      <p:sp>
        <p:nvSpPr>
          <p:cNvPr id="4" name="Content Placeholder 3">
            <a:extLst>
              <a:ext uri="{FF2B5EF4-FFF2-40B4-BE49-F238E27FC236}">
                <a16:creationId xmlns:a16="http://schemas.microsoft.com/office/drawing/2014/main" id="{C24C5511-8797-C62F-2E7A-A040745F2846}"/>
              </a:ext>
            </a:extLst>
          </p:cNvPr>
          <p:cNvSpPr>
            <a:spLocks noGrp="1"/>
          </p:cNvSpPr>
          <p:nvPr>
            <p:ph sz="half" idx="2"/>
          </p:nvPr>
        </p:nvSpPr>
        <p:spPr/>
        <p:txBody>
          <a:bodyPr/>
          <a:lstStyle/>
          <a:p>
            <a:r>
              <a:rPr lang="en-IN" dirty="0"/>
              <a:t>Hansika of Grade 5 participated in Painting Competition on 8</a:t>
            </a:r>
            <a:r>
              <a:rPr lang="en-IN" baseline="30000" dirty="0"/>
              <a:t>th</a:t>
            </a:r>
            <a:r>
              <a:rPr lang="en-IN" dirty="0"/>
              <a:t> October, 2025 and bagged 3rd Position.</a:t>
            </a:r>
          </a:p>
          <a:p>
            <a:endParaRPr lang="en-IN" dirty="0"/>
          </a:p>
        </p:txBody>
      </p:sp>
    </p:spTree>
    <p:extLst>
      <p:ext uri="{BB962C8B-B14F-4D97-AF65-F5344CB8AC3E}">
        <p14:creationId xmlns:p14="http://schemas.microsoft.com/office/powerpoint/2010/main" val="1195856798"/>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B716C-5334-7968-2043-B8BB5517ADE9}"/>
              </a:ext>
            </a:extLst>
          </p:cNvPr>
          <p:cNvSpPr>
            <a:spLocks noGrp="1"/>
          </p:cNvSpPr>
          <p:nvPr>
            <p:ph type="title"/>
          </p:nvPr>
        </p:nvSpPr>
        <p:spPr>
          <a:xfrm>
            <a:off x="685800" y="764373"/>
            <a:ext cx="10820400" cy="1293028"/>
          </a:xfrm>
        </p:spPr>
        <p:txBody>
          <a:bodyPr>
            <a:normAutofit/>
          </a:bodyPr>
          <a:lstStyle/>
          <a:p>
            <a:pPr algn="l"/>
            <a:r>
              <a:rPr lang="en-IN" b="1" dirty="0"/>
              <a:t>Drawing and Painting Competition held at Anand Public School</a:t>
            </a:r>
            <a:endParaRPr lang="en-IN" dirty="0"/>
          </a:p>
        </p:txBody>
      </p:sp>
      <p:pic>
        <p:nvPicPr>
          <p:cNvPr id="5" name="Content Placeholder 4">
            <a:extLst>
              <a:ext uri="{FF2B5EF4-FFF2-40B4-BE49-F238E27FC236}">
                <a16:creationId xmlns:a16="http://schemas.microsoft.com/office/drawing/2014/main" id="{7DB781D7-774C-F265-4327-07863CC07E83}"/>
              </a:ext>
            </a:extLst>
          </p:cNvPr>
          <p:cNvPicPr>
            <a:picLocks noGrp="1" noChangeAspect="1"/>
          </p:cNvPicPr>
          <p:nvPr>
            <p:ph sz="half" idx="1"/>
          </p:nvPr>
        </p:nvPicPr>
        <p:blipFill rotWithShape="1">
          <a:blip r:embed="rId2" cstate="print">
            <a:extLst>
              <a:ext uri="{28A0092B-C50C-407E-A947-70E740481C1C}">
                <a14:useLocalDpi xmlns:a14="http://schemas.microsoft.com/office/drawing/2010/main" val="0"/>
              </a:ext>
            </a:extLst>
          </a:blip>
          <a:srcRect l="11633" t="9480" r="7574" b="12955"/>
          <a:stretch>
            <a:fillRect/>
          </a:stretch>
        </p:blipFill>
        <p:spPr bwMode="auto">
          <a:xfrm>
            <a:off x="824900" y="2568873"/>
            <a:ext cx="4814678" cy="3302537"/>
          </a:xfrm>
          <a:prstGeom prst="rect">
            <a:avLst/>
          </a:prstGeom>
          <a:noFill/>
          <a:ln>
            <a:noFill/>
          </a:ln>
          <a:extLst>
            <a:ext uri="{53640926-AAD7-44D8-BBD7-CCE9431645EC}">
              <a14:shadowObscured xmlns:a14="http://schemas.microsoft.com/office/drawing/2010/main"/>
            </a:ext>
          </a:extLst>
        </p:spPr>
      </p:pic>
      <p:sp>
        <p:nvSpPr>
          <p:cNvPr id="4" name="Content Placeholder 3">
            <a:extLst>
              <a:ext uri="{FF2B5EF4-FFF2-40B4-BE49-F238E27FC236}">
                <a16:creationId xmlns:a16="http://schemas.microsoft.com/office/drawing/2014/main" id="{44E0CE1C-7F25-BAE5-51BD-7F1DAFFD26E1}"/>
              </a:ext>
            </a:extLst>
          </p:cNvPr>
          <p:cNvSpPr>
            <a:spLocks noGrp="1"/>
          </p:cNvSpPr>
          <p:nvPr>
            <p:ph sz="half" idx="2"/>
          </p:nvPr>
        </p:nvSpPr>
        <p:spPr>
          <a:xfrm>
            <a:off x="6172200" y="2590800"/>
            <a:ext cx="5334000" cy="3627884"/>
          </a:xfrm>
        </p:spPr>
        <p:txBody>
          <a:bodyPr/>
          <a:lstStyle/>
          <a:p>
            <a:r>
              <a:rPr lang="en-IN" dirty="0"/>
              <a:t>Akshara of Grade 12 participated in Collage making Competition on 8</a:t>
            </a:r>
            <a:r>
              <a:rPr lang="en-IN" baseline="30000" dirty="0"/>
              <a:t>th</a:t>
            </a:r>
            <a:r>
              <a:rPr lang="en-IN" dirty="0"/>
              <a:t> October, 2025 and bagged 3rd Position.</a:t>
            </a:r>
          </a:p>
          <a:p>
            <a:endParaRPr lang="en-IN" dirty="0"/>
          </a:p>
        </p:txBody>
      </p:sp>
    </p:spTree>
    <p:extLst>
      <p:ext uri="{BB962C8B-B14F-4D97-AF65-F5344CB8AC3E}">
        <p14:creationId xmlns:p14="http://schemas.microsoft.com/office/powerpoint/2010/main" val="1344110652"/>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16679-A8D6-DEEB-BF76-9772E90372D5}"/>
              </a:ext>
            </a:extLst>
          </p:cNvPr>
          <p:cNvSpPr>
            <a:spLocks noGrp="1"/>
          </p:cNvSpPr>
          <p:nvPr>
            <p:ph type="title"/>
          </p:nvPr>
        </p:nvSpPr>
        <p:spPr>
          <a:xfrm>
            <a:off x="685800" y="764373"/>
            <a:ext cx="10820400" cy="1293028"/>
          </a:xfrm>
        </p:spPr>
        <p:txBody>
          <a:bodyPr>
            <a:normAutofit/>
          </a:bodyPr>
          <a:lstStyle/>
          <a:p>
            <a:pPr algn="l"/>
            <a:r>
              <a:rPr lang="en-IN" b="1" dirty="0"/>
              <a:t>Drawing and Painting Competition held at Anand Public School</a:t>
            </a:r>
            <a:endParaRPr lang="en-IN" dirty="0"/>
          </a:p>
        </p:txBody>
      </p:sp>
      <p:pic>
        <p:nvPicPr>
          <p:cNvPr id="5" name="Content Placeholder 4">
            <a:extLst>
              <a:ext uri="{FF2B5EF4-FFF2-40B4-BE49-F238E27FC236}">
                <a16:creationId xmlns:a16="http://schemas.microsoft.com/office/drawing/2014/main" id="{72FFD5B3-F3BC-CA7E-F288-AED3AB1D0AB4}"/>
              </a:ext>
            </a:extLst>
          </p:cNvPr>
          <p:cNvPicPr>
            <a:picLocks noGrp="1" noChangeAspect="1"/>
          </p:cNvPicPr>
          <p:nvPr>
            <p:ph sz="half" idx="1"/>
          </p:nvPr>
        </p:nvPicPr>
        <p:blipFill rotWithShape="1">
          <a:blip r:embed="rId3" cstate="print">
            <a:extLst>
              <a:ext uri="{28A0092B-C50C-407E-A947-70E740481C1C}">
                <a14:useLocalDpi xmlns:a14="http://schemas.microsoft.com/office/drawing/2010/main" val="0"/>
              </a:ext>
            </a:extLst>
          </a:blip>
          <a:srcRect r="12917" b="15524"/>
          <a:stretch>
            <a:fillRect/>
          </a:stretch>
        </p:blipFill>
        <p:spPr bwMode="auto">
          <a:xfrm>
            <a:off x="1500441" y="2203938"/>
            <a:ext cx="3472610" cy="2258600"/>
          </a:xfrm>
          <a:prstGeom prst="rect">
            <a:avLst/>
          </a:prstGeom>
          <a:noFill/>
          <a:ln>
            <a:noFill/>
          </a:ln>
          <a:extLst>
            <a:ext uri="{53640926-AAD7-44D8-BBD7-CCE9431645EC}">
              <a14:shadowObscured xmlns:a14="http://schemas.microsoft.com/office/drawing/2010/main"/>
            </a:ext>
          </a:extLst>
        </p:spPr>
      </p:pic>
      <p:sp>
        <p:nvSpPr>
          <p:cNvPr id="4" name="Content Placeholder 3">
            <a:extLst>
              <a:ext uri="{FF2B5EF4-FFF2-40B4-BE49-F238E27FC236}">
                <a16:creationId xmlns:a16="http://schemas.microsoft.com/office/drawing/2014/main" id="{AFDB467E-1860-E42A-381C-C9053FF86735}"/>
              </a:ext>
            </a:extLst>
          </p:cNvPr>
          <p:cNvSpPr>
            <a:spLocks noGrp="1"/>
          </p:cNvSpPr>
          <p:nvPr>
            <p:ph sz="half" idx="2"/>
          </p:nvPr>
        </p:nvSpPr>
        <p:spPr>
          <a:xfrm>
            <a:off x="1348154" y="4700954"/>
            <a:ext cx="10158046" cy="832338"/>
          </a:xfrm>
        </p:spPr>
        <p:txBody>
          <a:bodyPr/>
          <a:lstStyle/>
          <a:p>
            <a:r>
              <a:rPr lang="en-IN" dirty="0"/>
              <a:t>Aayush and Devanshi of Grade 9 participated in Rangoli Competition on 8</a:t>
            </a:r>
            <a:r>
              <a:rPr lang="en-IN" baseline="30000" dirty="0"/>
              <a:t>th</a:t>
            </a:r>
            <a:r>
              <a:rPr lang="en-IN" dirty="0"/>
              <a:t> October, 2025 and bagged 3rd Position.</a:t>
            </a:r>
          </a:p>
          <a:p>
            <a:endParaRPr lang="en-IN" dirty="0"/>
          </a:p>
        </p:txBody>
      </p:sp>
      <p:pic>
        <p:nvPicPr>
          <p:cNvPr id="6" name="Picture 5">
            <a:extLst>
              <a:ext uri="{FF2B5EF4-FFF2-40B4-BE49-F238E27FC236}">
                <a16:creationId xmlns:a16="http://schemas.microsoft.com/office/drawing/2014/main" id="{00619DAC-C15E-F454-787B-024260B06BC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958" t="6145" r="12855" b="15083"/>
          <a:stretch>
            <a:fillRect/>
          </a:stretch>
        </p:blipFill>
        <p:spPr bwMode="auto">
          <a:xfrm>
            <a:off x="6478666" y="2191600"/>
            <a:ext cx="3784890" cy="221617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36101871"/>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7FD4C-E7FB-E7B0-2A6B-5FFFD32A6214}"/>
              </a:ext>
            </a:extLst>
          </p:cNvPr>
          <p:cNvSpPr>
            <a:spLocks noGrp="1"/>
          </p:cNvSpPr>
          <p:nvPr>
            <p:ph type="title"/>
          </p:nvPr>
        </p:nvSpPr>
        <p:spPr>
          <a:xfrm>
            <a:off x="2783305" y="764373"/>
            <a:ext cx="8722895" cy="1293028"/>
          </a:xfrm>
        </p:spPr>
        <p:txBody>
          <a:bodyPr>
            <a:normAutofit fontScale="90000"/>
          </a:bodyPr>
          <a:lstStyle/>
          <a:p>
            <a:r>
              <a:rPr lang="en-IN" b="1" dirty="0"/>
              <a:t>INTER SCHOOL ART &amp; CRAFT COMPETITION </a:t>
            </a:r>
            <a:br>
              <a:rPr lang="en-IN" dirty="0"/>
            </a:br>
            <a:endParaRPr lang="en-IN" dirty="0"/>
          </a:p>
        </p:txBody>
      </p:sp>
      <p:pic>
        <p:nvPicPr>
          <p:cNvPr id="5" name="Content Placeholder 4">
            <a:extLst>
              <a:ext uri="{FF2B5EF4-FFF2-40B4-BE49-F238E27FC236}">
                <a16:creationId xmlns:a16="http://schemas.microsoft.com/office/drawing/2014/main" id="{99E4D3E2-AC87-FE8D-F4C5-E556C45558F7}"/>
              </a:ext>
            </a:extLst>
          </p:cNvPr>
          <p:cNvPicPr>
            <a:picLocks noGrp="1" noChangeAspect="1"/>
          </p:cNvPicPr>
          <p:nvPr>
            <p:ph sz="half" idx="1"/>
          </p:nvPr>
        </p:nvPicPr>
        <p:blipFill rotWithShape="1">
          <a:blip r:embed="rId2" cstate="print">
            <a:extLst>
              <a:ext uri="{28A0092B-C50C-407E-A947-70E740481C1C}">
                <a14:useLocalDpi xmlns:a14="http://schemas.microsoft.com/office/drawing/2010/main" val="0"/>
              </a:ext>
            </a:extLst>
          </a:blip>
          <a:srcRect l="3936" t="22418" r="29094" b="35227"/>
          <a:stretch>
            <a:fillRect/>
          </a:stretch>
        </p:blipFill>
        <p:spPr bwMode="auto">
          <a:xfrm>
            <a:off x="1387639" y="1689232"/>
            <a:ext cx="3424991" cy="3850851"/>
          </a:xfrm>
          <a:prstGeom prst="rect">
            <a:avLst/>
          </a:prstGeom>
          <a:noFill/>
          <a:ln>
            <a:noFill/>
          </a:ln>
          <a:extLst>
            <a:ext uri="{53640926-AAD7-44D8-BBD7-CCE9431645EC}">
              <a14:shadowObscured xmlns:a14="http://schemas.microsoft.com/office/drawing/2010/main"/>
            </a:ext>
          </a:extLst>
        </p:spPr>
      </p:pic>
      <p:sp>
        <p:nvSpPr>
          <p:cNvPr id="4" name="Content Placeholder 3">
            <a:extLst>
              <a:ext uri="{FF2B5EF4-FFF2-40B4-BE49-F238E27FC236}">
                <a16:creationId xmlns:a16="http://schemas.microsoft.com/office/drawing/2014/main" id="{BBA36F70-F4DF-7F48-D51D-F7D24AFAB647}"/>
              </a:ext>
            </a:extLst>
          </p:cNvPr>
          <p:cNvSpPr>
            <a:spLocks noGrp="1"/>
          </p:cNvSpPr>
          <p:nvPr>
            <p:ph sz="half" idx="2"/>
          </p:nvPr>
        </p:nvSpPr>
        <p:spPr>
          <a:xfrm>
            <a:off x="5414211" y="2194559"/>
            <a:ext cx="6091989" cy="4024125"/>
          </a:xfrm>
        </p:spPr>
        <p:txBody>
          <a:bodyPr/>
          <a:lstStyle/>
          <a:p>
            <a:r>
              <a:rPr lang="en-IN" dirty="0"/>
              <a:t>An inter -School Art &amp; Craft Competition was held at S.D. Institute of Management, Yamuna Nagar. Our students Manikya (12 Humanities) and Aayan Bakshi (11 Commerce) participated in Best Out of Waste competition and won 1</a:t>
            </a:r>
            <a:r>
              <a:rPr lang="en-IN" baseline="30000" dirty="0"/>
              <a:t>st</a:t>
            </a:r>
            <a:r>
              <a:rPr lang="en-IN" dirty="0"/>
              <a:t> Prize.</a:t>
            </a:r>
          </a:p>
          <a:p>
            <a:endParaRPr lang="en-IN" dirty="0"/>
          </a:p>
        </p:txBody>
      </p:sp>
    </p:spTree>
    <p:extLst>
      <p:ext uri="{BB962C8B-B14F-4D97-AF65-F5344CB8AC3E}">
        <p14:creationId xmlns:p14="http://schemas.microsoft.com/office/powerpoint/2010/main" val="3896665158"/>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CAD25-81E5-EAC8-BA2E-BA7FB4D145C1}"/>
              </a:ext>
            </a:extLst>
          </p:cNvPr>
          <p:cNvSpPr>
            <a:spLocks noGrp="1"/>
          </p:cNvSpPr>
          <p:nvPr>
            <p:ph type="title"/>
          </p:nvPr>
        </p:nvSpPr>
        <p:spPr>
          <a:xfrm>
            <a:off x="946526" y="1606062"/>
            <a:ext cx="10817581" cy="621323"/>
          </a:xfrm>
        </p:spPr>
        <p:txBody>
          <a:bodyPr>
            <a:normAutofit fontScale="90000"/>
          </a:bodyPr>
          <a:lstStyle/>
          <a:p>
            <a:pPr algn="l"/>
            <a:r>
              <a:rPr lang="en-IN" sz="2200" b="1" dirty="0"/>
              <a:t>An Inter school Hindi Declamation Competition was held at Saraswati Public School, </a:t>
            </a:r>
            <a:r>
              <a:rPr lang="en-IN" sz="2200" b="1" dirty="0" err="1"/>
              <a:t>Jagadhri</a:t>
            </a:r>
            <a:r>
              <a:rPr lang="en-IN" sz="2200" b="1" dirty="0"/>
              <a:t> on 18</a:t>
            </a:r>
            <a:r>
              <a:rPr lang="en-IN" sz="2200" b="1" baseline="30000" dirty="0"/>
              <a:t>th</a:t>
            </a:r>
            <a:r>
              <a:rPr lang="en-IN" sz="2200" b="1" dirty="0"/>
              <a:t> November 2025. </a:t>
            </a:r>
            <a:br>
              <a:rPr lang="en-IN" sz="2200" b="1" dirty="0"/>
            </a:br>
            <a:br>
              <a:rPr lang="en-IN" sz="2200" b="1" dirty="0"/>
            </a:br>
            <a:r>
              <a:rPr lang="en-IN" sz="2200" b="1" dirty="0"/>
              <a:t>The results are as follows :-</a:t>
            </a:r>
            <a:br>
              <a:rPr lang="en-IN" dirty="0"/>
            </a:br>
            <a:endParaRPr lang="en-IN" dirty="0"/>
          </a:p>
        </p:txBody>
      </p:sp>
      <p:sp>
        <p:nvSpPr>
          <p:cNvPr id="3" name="Text Placeholder 2">
            <a:extLst>
              <a:ext uri="{FF2B5EF4-FFF2-40B4-BE49-F238E27FC236}">
                <a16:creationId xmlns:a16="http://schemas.microsoft.com/office/drawing/2014/main" id="{CC9986D8-6B90-3662-9096-DA1C9452D72C}"/>
              </a:ext>
            </a:extLst>
          </p:cNvPr>
          <p:cNvSpPr>
            <a:spLocks noGrp="1"/>
          </p:cNvSpPr>
          <p:nvPr>
            <p:ph type="body" idx="1"/>
          </p:nvPr>
        </p:nvSpPr>
        <p:spPr/>
        <p:txBody>
          <a:bodyPr/>
          <a:lstStyle/>
          <a:p>
            <a:r>
              <a:rPr lang="en-IN" b="1" dirty="0"/>
              <a:t>Group A </a:t>
            </a:r>
            <a:endParaRPr lang="en-IN" dirty="0"/>
          </a:p>
        </p:txBody>
      </p:sp>
      <p:pic>
        <p:nvPicPr>
          <p:cNvPr id="12" name="Picture Placeholder 11">
            <a:extLst>
              <a:ext uri="{FF2B5EF4-FFF2-40B4-BE49-F238E27FC236}">
                <a16:creationId xmlns:a16="http://schemas.microsoft.com/office/drawing/2014/main" id="{1D6AB6A4-B65F-E4B3-FDE1-A9EF927F1417}"/>
              </a:ext>
            </a:extLst>
          </p:cNvPr>
          <p:cNvPicPr>
            <a:picLocks noGrp="1" noChangeAspect="1"/>
          </p:cNvPicPr>
          <p:nvPr>
            <p:ph type="pic" idx="15"/>
          </p:nvPr>
        </p:nvPicPr>
        <p:blipFill>
          <a:blip r:embed="rId2" cstate="print"/>
          <a:srcRect t="29860" b="29860"/>
          <a:stretch>
            <a:fillRect/>
          </a:stretch>
        </p:blipFill>
        <p:spPr>
          <a:xfrm>
            <a:off x="1019908" y="2362200"/>
            <a:ext cx="3120292" cy="1524000"/>
          </a:xfrm>
          <a:prstGeom prst="rect">
            <a:avLst/>
          </a:prstGeom>
        </p:spPr>
      </p:pic>
      <p:sp>
        <p:nvSpPr>
          <p:cNvPr id="5" name="Text Placeholder 4">
            <a:extLst>
              <a:ext uri="{FF2B5EF4-FFF2-40B4-BE49-F238E27FC236}">
                <a16:creationId xmlns:a16="http://schemas.microsoft.com/office/drawing/2014/main" id="{EAF22C7C-9D1E-A8F1-0AC1-F89337002B1F}"/>
              </a:ext>
            </a:extLst>
          </p:cNvPr>
          <p:cNvSpPr>
            <a:spLocks noGrp="1"/>
          </p:cNvSpPr>
          <p:nvPr>
            <p:ph type="body" sz="half" idx="18"/>
          </p:nvPr>
        </p:nvSpPr>
        <p:spPr/>
        <p:txBody>
          <a:bodyPr/>
          <a:lstStyle/>
          <a:p>
            <a:r>
              <a:rPr lang="en-IN" dirty="0"/>
              <a:t>Bhavi - First (Class 3 G) </a:t>
            </a:r>
          </a:p>
        </p:txBody>
      </p:sp>
      <p:sp>
        <p:nvSpPr>
          <p:cNvPr id="6" name="Text Placeholder 5">
            <a:extLst>
              <a:ext uri="{FF2B5EF4-FFF2-40B4-BE49-F238E27FC236}">
                <a16:creationId xmlns:a16="http://schemas.microsoft.com/office/drawing/2014/main" id="{5D78F594-0F5A-B88E-1D04-91A3C397849B}"/>
              </a:ext>
            </a:extLst>
          </p:cNvPr>
          <p:cNvSpPr>
            <a:spLocks noGrp="1"/>
          </p:cNvSpPr>
          <p:nvPr>
            <p:ph type="body" sz="quarter" idx="3"/>
          </p:nvPr>
        </p:nvSpPr>
        <p:spPr/>
        <p:txBody>
          <a:bodyPr/>
          <a:lstStyle/>
          <a:p>
            <a:r>
              <a:rPr lang="en-IN" b="1" dirty="0"/>
              <a:t>Group B </a:t>
            </a:r>
            <a:endParaRPr lang="en-IN" dirty="0"/>
          </a:p>
        </p:txBody>
      </p:sp>
      <p:pic>
        <p:nvPicPr>
          <p:cNvPr id="13" name="Picture Placeholder 12">
            <a:extLst>
              <a:ext uri="{FF2B5EF4-FFF2-40B4-BE49-F238E27FC236}">
                <a16:creationId xmlns:a16="http://schemas.microsoft.com/office/drawing/2014/main" id="{BDCD181D-D63E-523D-25A9-4E8F3A6B3A8F}"/>
              </a:ext>
            </a:extLst>
          </p:cNvPr>
          <p:cNvPicPr>
            <a:picLocks noGrp="1" noChangeAspect="1"/>
          </p:cNvPicPr>
          <p:nvPr>
            <p:ph type="pic" idx="21"/>
          </p:nvPr>
        </p:nvPicPr>
        <p:blipFill>
          <a:blip r:embed="rId3" cstate="print"/>
          <a:srcRect t="29004" b="29004"/>
          <a:stretch>
            <a:fillRect/>
          </a:stretch>
        </p:blipFill>
        <p:spPr>
          <a:xfrm>
            <a:off x="4630615" y="2362200"/>
            <a:ext cx="3192584" cy="1524000"/>
          </a:xfrm>
          <a:prstGeom prst="rect">
            <a:avLst/>
          </a:prstGeom>
        </p:spPr>
      </p:pic>
      <p:sp>
        <p:nvSpPr>
          <p:cNvPr id="8" name="Text Placeholder 7">
            <a:extLst>
              <a:ext uri="{FF2B5EF4-FFF2-40B4-BE49-F238E27FC236}">
                <a16:creationId xmlns:a16="http://schemas.microsoft.com/office/drawing/2014/main" id="{AF20C28C-16B6-64AA-8876-F13099F2F7B1}"/>
              </a:ext>
            </a:extLst>
          </p:cNvPr>
          <p:cNvSpPr>
            <a:spLocks noGrp="1"/>
          </p:cNvSpPr>
          <p:nvPr>
            <p:ph type="body" sz="half" idx="19"/>
          </p:nvPr>
        </p:nvSpPr>
        <p:spPr/>
        <p:txBody>
          <a:bodyPr/>
          <a:lstStyle/>
          <a:p>
            <a:r>
              <a:rPr lang="en-IN" dirty="0"/>
              <a:t>Piyal – Consolation (Class 3 S)</a:t>
            </a:r>
          </a:p>
        </p:txBody>
      </p:sp>
      <p:sp>
        <p:nvSpPr>
          <p:cNvPr id="9" name="Text Placeholder 8">
            <a:extLst>
              <a:ext uri="{FF2B5EF4-FFF2-40B4-BE49-F238E27FC236}">
                <a16:creationId xmlns:a16="http://schemas.microsoft.com/office/drawing/2014/main" id="{5F5AD108-984B-14CD-1728-192A047F6B4C}"/>
              </a:ext>
            </a:extLst>
          </p:cNvPr>
          <p:cNvSpPr>
            <a:spLocks noGrp="1"/>
          </p:cNvSpPr>
          <p:nvPr>
            <p:ph type="body" sz="quarter" idx="13"/>
          </p:nvPr>
        </p:nvSpPr>
        <p:spPr/>
        <p:txBody>
          <a:bodyPr/>
          <a:lstStyle/>
          <a:p>
            <a:r>
              <a:rPr lang="en-IN" b="1" dirty="0"/>
              <a:t>Group C</a:t>
            </a:r>
            <a:endParaRPr lang="en-IN" dirty="0"/>
          </a:p>
        </p:txBody>
      </p:sp>
      <p:pic>
        <p:nvPicPr>
          <p:cNvPr id="14" name="Picture Placeholder 13">
            <a:extLst>
              <a:ext uri="{FF2B5EF4-FFF2-40B4-BE49-F238E27FC236}">
                <a16:creationId xmlns:a16="http://schemas.microsoft.com/office/drawing/2014/main" id="{9619355C-D4AA-6FD6-CDF8-B592E3F8C0FC}"/>
              </a:ext>
            </a:extLst>
          </p:cNvPr>
          <p:cNvPicPr>
            <a:picLocks noGrp="1" noChangeAspect="1"/>
          </p:cNvPicPr>
          <p:nvPr>
            <p:ph type="pic" idx="22"/>
          </p:nvPr>
        </p:nvPicPr>
        <p:blipFill>
          <a:blip r:embed="rId4" cstate="print"/>
          <a:srcRect t="30751" b="30751"/>
          <a:stretch>
            <a:fillRect/>
          </a:stretch>
        </p:blipFill>
        <p:spPr>
          <a:xfrm>
            <a:off x="8288215" y="2362200"/>
            <a:ext cx="3209518" cy="1524000"/>
          </a:xfrm>
          <a:prstGeom prst="rect">
            <a:avLst/>
          </a:prstGeom>
        </p:spPr>
      </p:pic>
      <p:sp>
        <p:nvSpPr>
          <p:cNvPr id="11" name="Text Placeholder 10">
            <a:extLst>
              <a:ext uri="{FF2B5EF4-FFF2-40B4-BE49-F238E27FC236}">
                <a16:creationId xmlns:a16="http://schemas.microsoft.com/office/drawing/2014/main" id="{4853A136-52CA-CB0B-0B46-17EE423322EB}"/>
              </a:ext>
            </a:extLst>
          </p:cNvPr>
          <p:cNvSpPr>
            <a:spLocks noGrp="1"/>
          </p:cNvSpPr>
          <p:nvPr>
            <p:ph type="body" sz="half" idx="20"/>
          </p:nvPr>
        </p:nvSpPr>
        <p:spPr/>
        <p:txBody>
          <a:bodyPr/>
          <a:lstStyle/>
          <a:p>
            <a:r>
              <a:rPr lang="en-IN" dirty="0"/>
              <a:t>Kanchan -First (Class 7 N)</a:t>
            </a:r>
          </a:p>
        </p:txBody>
      </p:sp>
    </p:spTree>
    <p:extLst>
      <p:ext uri="{BB962C8B-B14F-4D97-AF65-F5344CB8AC3E}">
        <p14:creationId xmlns:p14="http://schemas.microsoft.com/office/powerpoint/2010/main" val="846703669"/>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664FF-A232-6AF4-BA55-B2E24FF4740A}"/>
              </a:ext>
            </a:extLst>
          </p:cNvPr>
          <p:cNvSpPr>
            <a:spLocks noGrp="1"/>
          </p:cNvSpPr>
          <p:nvPr>
            <p:ph type="title"/>
          </p:nvPr>
        </p:nvSpPr>
        <p:spPr>
          <a:xfrm>
            <a:off x="753979" y="1359877"/>
            <a:ext cx="10752221" cy="961292"/>
          </a:xfrm>
        </p:spPr>
        <p:txBody>
          <a:bodyPr>
            <a:normAutofit fontScale="90000"/>
          </a:bodyPr>
          <a:lstStyle/>
          <a:p>
            <a:pPr algn="l"/>
            <a:r>
              <a:rPr lang="en-IN" sz="2400" dirty="0">
                <a:latin typeface="Copperplate Gothic Bold" panose="020E0705020206020404" pitchFamily="34" charset="0"/>
              </a:rPr>
              <a:t>An Inter school English Declamation Competition was organized at Saraswati Public School, </a:t>
            </a:r>
            <a:r>
              <a:rPr lang="en-IN" sz="2400" dirty="0" err="1">
                <a:latin typeface="Copperplate Gothic Bold" panose="020E0705020206020404" pitchFamily="34" charset="0"/>
              </a:rPr>
              <a:t>Jagadhri</a:t>
            </a:r>
            <a:r>
              <a:rPr lang="en-IN" sz="2400" dirty="0">
                <a:latin typeface="Copperplate Gothic Bold" panose="020E0705020206020404" pitchFamily="34" charset="0"/>
              </a:rPr>
              <a:t> on 19</a:t>
            </a:r>
            <a:r>
              <a:rPr lang="en-IN" sz="2400" baseline="30000" dirty="0">
                <a:latin typeface="Copperplate Gothic Bold" panose="020E0705020206020404" pitchFamily="34" charset="0"/>
              </a:rPr>
              <a:t>th</a:t>
            </a:r>
            <a:r>
              <a:rPr lang="en-IN" sz="2400" dirty="0">
                <a:latin typeface="Copperplate Gothic Bold" panose="020E0705020206020404" pitchFamily="34" charset="0"/>
              </a:rPr>
              <a:t> November 2025</a:t>
            </a:r>
            <a:r>
              <a:rPr lang="en-IN" sz="2400" dirty="0">
                <a:latin typeface="Bodoni MT Black" panose="02070A03080606020203" pitchFamily="18" charset="0"/>
              </a:rPr>
              <a:t>.</a:t>
            </a:r>
            <a:br>
              <a:rPr lang="en-IN" sz="2400" dirty="0">
                <a:latin typeface="Bodoni MT Black" panose="02070A03080606020203" pitchFamily="18" charset="0"/>
              </a:rPr>
            </a:br>
            <a:br>
              <a:rPr lang="en-IN" sz="2400" dirty="0">
                <a:latin typeface="Bodoni MT Black" panose="02070A03080606020203" pitchFamily="18" charset="0"/>
              </a:rPr>
            </a:br>
            <a:r>
              <a:rPr lang="en-IN" sz="2400" dirty="0"/>
              <a:t>The results are as follows :-</a:t>
            </a:r>
          </a:p>
        </p:txBody>
      </p:sp>
      <p:sp>
        <p:nvSpPr>
          <p:cNvPr id="3" name="Text Placeholder 2">
            <a:extLst>
              <a:ext uri="{FF2B5EF4-FFF2-40B4-BE49-F238E27FC236}">
                <a16:creationId xmlns:a16="http://schemas.microsoft.com/office/drawing/2014/main" id="{A760D9A5-0A7A-2401-FDA0-721B7FDDDAF3}"/>
              </a:ext>
            </a:extLst>
          </p:cNvPr>
          <p:cNvSpPr>
            <a:spLocks noGrp="1"/>
          </p:cNvSpPr>
          <p:nvPr>
            <p:ph type="body" idx="1"/>
          </p:nvPr>
        </p:nvSpPr>
        <p:spPr>
          <a:xfrm>
            <a:off x="914409" y="2860431"/>
            <a:ext cx="5079991" cy="785445"/>
          </a:xfrm>
        </p:spPr>
        <p:txBody>
          <a:bodyPr>
            <a:normAutofit fontScale="47500" lnSpcReduction="20000"/>
          </a:bodyPr>
          <a:lstStyle/>
          <a:p>
            <a:r>
              <a:rPr lang="en-IN" b="1" dirty="0"/>
              <a:t>GROUP A</a:t>
            </a:r>
          </a:p>
          <a:p>
            <a:r>
              <a:rPr lang="en-IN" dirty="0"/>
              <a:t>Swatika -  </a:t>
            </a:r>
            <a:r>
              <a:rPr lang="en-IN" dirty="0" err="1"/>
              <a:t>Ist</a:t>
            </a:r>
            <a:r>
              <a:rPr lang="en-IN" dirty="0"/>
              <a:t> Prize 		Amaira - 2</a:t>
            </a:r>
            <a:r>
              <a:rPr lang="en-IN" baseline="30000" dirty="0"/>
              <a:t>nd</a:t>
            </a:r>
            <a:r>
              <a:rPr lang="en-IN" dirty="0"/>
              <a:t> Prize</a:t>
            </a:r>
          </a:p>
          <a:p>
            <a:r>
              <a:rPr lang="en-IN" dirty="0"/>
              <a:t>Class 1 N 			Class 3 N</a:t>
            </a:r>
          </a:p>
        </p:txBody>
      </p:sp>
      <p:pic>
        <p:nvPicPr>
          <p:cNvPr id="14" name="Content Placeholder 13">
            <a:extLst>
              <a:ext uri="{FF2B5EF4-FFF2-40B4-BE49-F238E27FC236}">
                <a16:creationId xmlns:a16="http://schemas.microsoft.com/office/drawing/2014/main" id="{D175598E-C610-D5BA-CFB0-6F8F782EBB3A}"/>
              </a:ext>
            </a:extLst>
          </p:cNvPr>
          <p:cNvPicPr>
            <a:picLocks noGrp="1" noChangeAspect="1"/>
          </p:cNvPicPr>
          <p:nvPr>
            <p:ph sz="half" idx="2"/>
          </p:nvPr>
        </p:nvPicPr>
        <p:blipFill>
          <a:blip r:embed="rId2"/>
          <a:stretch>
            <a:fillRect/>
          </a:stretch>
        </p:blipFill>
        <p:spPr>
          <a:xfrm>
            <a:off x="813094" y="3763108"/>
            <a:ext cx="5057187" cy="2455130"/>
          </a:xfrm>
          <a:prstGeom prst="rect">
            <a:avLst/>
          </a:prstGeom>
        </p:spPr>
      </p:pic>
      <p:sp>
        <p:nvSpPr>
          <p:cNvPr id="5" name="Text Placeholder 4">
            <a:extLst>
              <a:ext uri="{FF2B5EF4-FFF2-40B4-BE49-F238E27FC236}">
                <a16:creationId xmlns:a16="http://schemas.microsoft.com/office/drawing/2014/main" id="{BE07D564-D1FF-EEA3-5A09-D847AC9AD24B}"/>
              </a:ext>
            </a:extLst>
          </p:cNvPr>
          <p:cNvSpPr>
            <a:spLocks noGrp="1"/>
          </p:cNvSpPr>
          <p:nvPr>
            <p:ph type="body" sz="quarter" idx="3"/>
          </p:nvPr>
        </p:nvSpPr>
        <p:spPr>
          <a:xfrm>
            <a:off x="6400800" y="2848708"/>
            <a:ext cx="5105400" cy="797168"/>
          </a:xfrm>
        </p:spPr>
        <p:txBody>
          <a:bodyPr>
            <a:normAutofit fontScale="47500" lnSpcReduction="20000"/>
          </a:bodyPr>
          <a:lstStyle/>
          <a:p>
            <a:r>
              <a:rPr lang="en-IN" b="1" dirty="0"/>
              <a:t>	GROUP B</a:t>
            </a:r>
          </a:p>
          <a:p>
            <a:r>
              <a:rPr lang="en-IN" dirty="0"/>
              <a:t>	Avni – 3</a:t>
            </a:r>
            <a:r>
              <a:rPr lang="en-IN" baseline="30000" dirty="0"/>
              <a:t>rd</a:t>
            </a:r>
            <a:r>
              <a:rPr lang="en-IN" dirty="0"/>
              <a:t> Prize</a:t>
            </a:r>
            <a:endParaRPr lang="en-IN" b="1" dirty="0"/>
          </a:p>
          <a:p>
            <a:r>
              <a:rPr lang="en-IN" dirty="0"/>
              <a:t>	Class 7 N</a:t>
            </a:r>
          </a:p>
        </p:txBody>
      </p:sp>
      <p:pic>
        <p:nvPicPr>
          <p:cNvPr id="15" name="Content Placeholder 14">
            <a:extLst>
              <a:ext uri="{FF2B5EF4-FFF2-40B4-BE49-F238E27FC236}">
                <a16:creationId xmlns:a16="http://schemas.microsoft.com/office/drawing/2014/main" id="{D2B2713E-727B-DCE9-6875-9406F31010E7}"/>
              </a:ext>
            </a:extLst>
          </p:cNvPr>
          <p:cNvPicPr>
            <a:picLocks noGrp="1" noChangeAspect="1"/>
          </p:cNvPicPr>
          <p:nvPr>
            <p:ph sz="quarter" idx="4"/>
          </p:nvPr>
        </p:nvPicPr>
        <p:blipFill>
          <a:blip r:embed="rId3" cstate="print"/>
          <a:stretch>
            <a:fillRect/>
          </a:stretch>
        </p:blipFill>
        <p:spPr>
          <a:xfrm>
            <a:off x="7357008" y="3704492"/>
            <a:ext cx="2964383" cy="2513746"/>
          </a:xfrm>
          <a:prstGeom prst="rect">
            <a:avLst/>
          </a:prstGeom>
        </p:spPr>
      </p:pic>
    </p:spTree>
    <p:extLst>
      <p:ext uri="{BB962C8B-B14F-4D97-AF65-F5344CB8AC3E}">
        <p14:creationId xmlns:p14="http://schemas.microsoft.com/office/powerpoint/2010/main" val="3552744007"/>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37914-97C6-CA75-B967-55CD62929D08}"/>
              </a:ext>
            </a:extLst>
          </p:cNvPr>
          <p:cNvSpPr>
            <a:spLocks noGrp="1"/>
          </p:cNvSpPr>
          <p:nvPr>
            <p:ph type="title"/>
          </p:nvPr>
        </p:nvSpPr>
        <p:spPr>
          <a:xfrm>
            <a:off x="753979" y="1055077"/>
            <a:ext cx="10752221" cy="1002324"/>
          </a:xfrm>
        </p:spPr>
        <p:txBody>
          <a:bodyPr>
            <a:normAutofit fontScale="90000"/>
          </a:bodyPr>
          <a:lstStyle/>
          <a:p>
            <a:pPr algn="l"/>
            <a:br>
              <a:rPr lang="en-IN" dirty="0">
                <a:effectLst>
                  <a:outerShdw blurRad="38100" dist="25400" dir="5400000" algn="ctr">
                    <a:srgbClr val="6E747A">
                      <a:alpha val="43000"/>
                    </a:srgbClr>
                  </a:outerShdw>
                </a:effectLst>
              </a:rPr>
            </a:br>
            <a:br>
              <a:rPr lang="en-IN" dirty="0">
                <a:effectLst>
                  <a:outerShdw blurRad="38100" dist="25400" dir="5400000" algn="ctr">
                    <a:srgbClr val="6E747A">
                      <a:alpha val="43000"/>
                    </a:srgbClr>
                  </a:outerShdw>
                </a:effectLst>
              </a:rPr>
            </a:br>
            <a:br>
              <a:rPr lang="en-IN" dirty="0">
                <a:effectLst>
                  <a:outerShdw blurRad="38100" dist="25400" dir="5400000" algn="ctr">
                    <a:srgbClr val="6E747A">
                      <a:alpha val="43000"/>
                    </a:srgbClr>
                  </a:outerShdw>
                </a:effectLst>
              </a:rPr>
            </a:br>
            <a:r>
              <a:rPr lang="en-IN" b="1" dirty="0">
                <a:effectLst>
                  <a:outerShdw blurRad="38100" dist="25400" dir="5400000" algn="ctr">
                    <a:srgbClr val="6E747A">
                      <a:alpha val="43000"/>
                    </a:srgbClr>
                  </a:outerShdw>
                </a:effectLst>
              </a:rPr>
              <a:t>GEETA JAYANTI SAMAROH</a:t>
            </a:r>
            <a:br>
              <a:rPr lang="en-IN" dirty="0">
                <a:effectLst>
                  <a:outerShdw blurRad="38100" dist="25400" dir="5400000" algn="ctr">
                    <a:srgbClr val="6E747A">
                      <a:alpha val="43000"/>
                    </a:srgbClr>
                  </a:outerShdw>
                </a:effectLst>
              </a:rPr>
            </a:br>
            <a:br>
              <a:rPr lang="en-IN" dirty="0"/>
            </a:br>
            <a:r>
              <a:rPr lang="en-IN" sz="2000" cap="none" dirty="0">
                <a:effectLst>
                  <a:outerShdw blurRad="38100" dist="19050" dir="2700000" algn="tl">
                    <a:schemeClr val="dk1">
                      <a:alpha val="40000"/>
                    </a:schemeClr>
                  </a:outerShdw>
                </a:effectLst>
                <a:latin typeface="Berlin Sans FB" panose="020E0602020502020306" pitchFamily="34" charset="0"/>
              </a:rPr>
              <a:t>On the occasion of Geeta Jayanti </a:t>
            </a:r>
            <a:r>
              <a:rPr lang="en-IN" sz="2000" cap="none" dirty="0" err="1">
                <a:effectLst>
                  <a:outerShdw blurRad="38100" dist="19050" dir="2700000" algn="tl">
                    <a:schemeClr val="dk1">
                      <a:alpha val="40000"/>
                    </a:schemeClr>
                  </a:outerShdw>
                </a:effectLst>
                <a:latin typeface="Berlin Sans FB" panose="020E0602020502020306" pitchFamily="34" charset="0"/>
              </a:rPr>
              <a:t>Samaroh</a:t>
            </a:r>
            <a:r>
              <a:rPr lang="en-IN" sz="2000" cap="none" dirty="0">
                <a:effectLst>
                  <a:outerShdw blurRad="38100" dist="19050" dir="2700000" algn="tl">
                    <a:schemeClr val="dk1">
                      <a:alpha val="40000"/>
                    </a:schemeClr>
                  </a:outerShdw>
                </a:effectLst>
                <a:latin typeface="Berlin Sans FB" panose="020E0602020502020306" pitchFamily="34" charset="0"/>
              </a:rPr>
              <a:t> at </a:t>
            </a:r>
            <a:r>
              <a:rPr lang="en-IN" sz="2000" cap="none" dirty="0" err="1">
                <a:effectLst>
                  <a:outerShdw blurRad="38100" dist="19050" dir="2700000" algn="tl">
                    <a:schemeClr val="dk1">
                      <a:alpha val="40000"/>
                    </a:schemeClr>
                  </a:outerShdw>
                </a:effectLst>
                <a:latin typeface="Berlin Sans FB" panose="020E0602020502020306" pitchFamily="34" charset="0"/>
              </a:rPr>
              <a:t>Ramleela</a:t>
            </a:r>
            <a:r>
              <a:rPr lang="en-IN" sz="2000" cap="none" dirty="0">
                <a:effectLst>
                  <a:outerShdw blurRad="38100" dist="19050" dir="2700000" algn="tl">
                    <a:schemeClr val="dk1">
                      <a:alpha val="40000"/>
                    </a:schemeClr>
                  </a:outerShdw>
                </a:effectLst>
                <a:latin typeface="Berlin Sans FB" panose="020E0602020502020306" pitchFamily="34" charset="0"/>
              </a:rPr>
              <a:t> Bhawan, </a:t>
            </a:r>
            <a:r>
              <a:rPr lang="en-IN" sz="2000" cap="none" dirty="0" err="1">
                <a:effectLst>
                  <a:outerShdw blurRad="38100" dist="19050" dir="2700000" algn="tl">
                    <a:schemeClr val="dk1">
                      <a:alpha val="40000"/>
                    </a:schemeClr>
                  </a:outerShdw>
                </a:effectLst>
                <a:latin typeface="Berlin Sans FB" panose="020E0602020502020306" pitchFamily="34" charset="0"/>
              </a:rPr>
              <a:t>Jagadhri</a:t>
            </a:r>
            <a:r>
              <a:rPr lang="en-IN" sz="2000" cap="none" dirty="0">
                <a:effectLst>
                  <a:outerShdw blurRad="38100" dist="19050" dir="2700000" algn="tl">
                    <a:schemeClr val="dk1">
                      <a:alpha val="40000"/>
                    </a:schemeClr>
                  </a:outerShdw>
                </a:effectLst>
                <a:latin typeface="Berlin Sans FB" panose="020E0602020502020306" pitchFamily="34" charset="0"/>
              </a:rPr>
              <a:t> different activities were conducted on 1</a:t>
            </a:r>
            <a:r>
              <a:rPr lang="en-IN" sz="2000" cap="none" baseline="30000" dirty="0">
                <a:effectLst>
                  <a:outerShdw blurRad="38100" dist="19050" dir="2700000" algn="tl">
                    <a:schemeClr val="dk1">
                      <a:alpha val="40000"/>
                    </a:schemeClr>
                  </a:outerShdw>
                </a:effectLst>
                <a:latin typeface="Berlin Sans FB" panose="020E0602020502020306" pitchFamily="34" charset="0"/>
              </a:rPr>
              <a:t>st</a:t>
            </a:r>
            <a:r>
              <a:rPr lang="en-IN" sz="2000" cap="none" dirty="0">
                <a:effectLst>
                  <a:outerShdw blurRad="38100" dist="19050" dir="2700000" algn="tl">
                    <a:schemeClr val="dk1">
                      <a:alpha val="40000"/>
                    </a:schemeClr>
                  </a:outerShdw>
                </a:effectLst>
                <a:latin typeface="Berlin Sans FB" panose="020E0602020502020306" pitchFamily="34" charset="0"/>
              </a:rPr>
              <a:t> </a:t>
            </a:r>
            <a:r>
              <a:rPr lang="en-IN" sz="2000" cap="none" dirty="0" err="1">
                <a:effectLst>
                  <a:outerShdw blurRad="38100" dist="19050" dir="2700000" algn="tl">
                    <a:schemeClr val="dk1">
                      <a:alpha val="40000"/>
                    </a:schemeClr>
                  </a:outerShdw>
                </a:effectLst>
                <a:latin typeface="Berlin Sans FB" panose="020E0602020502020306" pitchFamily="34" charset="0"/>
              </a:rPr>
              <a:t>Decembe,r</a:t>
            </a:r>
            <a:r>
              <a:rPr lang="en-IN" sz="2000" cap="none" dirty="0">
                <a:effectLst>
                  <a:outerShdw blurRad="38100" dist="19050" dir="2700000" algn="tl">
                    <a:schemeClr val="dk1">
                      <a:alpha val="40000"/>
                    </a:schemeClr>
                  </a:outerShdw>
                </a:effectLst>
                <a:latin typeface="Berlin Sans FB" panose="020E0602020502020306" pitchFamily="34" charset="0"/>
              </a:rPr>
              <a:t> 2025 in which our students shone brightly by winning prizes .</a:t>
            </a:r>
            <a:br>
              <a:rPr lang="en-IN" sz="2000" cap="none" dirty="0">
                <a:effectLst>
                  <a:outerShdw blurRad="38100" dist="19050" dir="2700000" algn="tl">
                    <a:schemeClr val="dk1">
                      <a:alpha val="40000"/>
                    </a:schemeClr>
                  </a:outerShdw>
                </a:effectLst>
                <a:latin typeface="Berlin Sans FB" panose="020E0602020502020306" pitchFamily="34" charset="0"/>
              </a:rPr>
            </a:br>
            <a:br>
              <a:rPr lang="en-IN" sz="2000" cap="none" dirty="0">
                <a:effectLst>
                  <a:outerShdw blurRad="38100" dist="19050" dir="2700000" algn="tl">
                    <a:schemeClr val="dk1">
                      <a:alpha val="40000"/>
                    </a:schemeClr>
                  </a:outerShdw>
                </a:effectLst>
                <a:latin typeface="Berlin Sans FB" panose="020E0602020502020306" pitchFamily="34" charset="0"/>
              </a:rPr>
            </a:br>
            <a:r>
              <a:rPr lang="en-IN" sz="2000" cap="none" dirty="0">
                <a:effectLst>
                  <a:outerShdw blurRad="38100" dist="19050" dir="2700000" algn="tl">
                    <a:schemeClr val="dk1">
                      <a:alpha val="40000"/>
                    </a:schemeClr>
                  </a:outerShdw>
                </a:effectLst>
                <a:latin typeface="Berlin Sans FB" panose="020E0602020502020306" pitchFamily="34" charset="0"/>
              </a:rPr>
              <a:t>The results are as follows:</a:t>
            </a:r>
            <a:br>
              <a:rPr lang="en-IN" sz="2000" cap="none" dirty="0">
                <a:effectLst>
                  <a:outerShdw blurRad="38100" dist="19050" dir="2700000" algn="tl">
                    <a:schemeClr val="dk1">
                      <a:alpha val="40000"/>
                    </a:schemeClr>
                  </a:outerShdw>
                </a:effectLst>
                <a:latin typeface="Berlin Sans FB" panose="020E0602020502020306" pitchFamily="34" charset="0"/>
              </a:rPr>
            </a:br>
            <a:br>
              <a:rPr lang="en-IN" sz="2000" cap="none" dirty="0">
                <a:latin typeface="Berlin Sans FB" panose="020E0602020502020306" pitchFamily="34" charset="0"/>
              </a:rPr>
            </a:br>
            <a:r>
              <a:rPr lang="en-IN" sz="2000" cap="none" dirty="0">
                <a:effectLst>
                  <a:outerShdw blurRad="38100" dist="19050" dir="2700000" algn="tl">
                    <a:schemeClr val="dk1">
                      <a:alpha val="40000"/>
                    </a:schemeClr>
                  </a:outerShdw>
                </a:effectLst>
                <a:latin typeface="Berlin Sans FB" panose="020E0602020502020306" pitchFamily="34" charset="0"/>
              </a:rPr>
              <a:t>Shravi (class IX) bagged first prize in written quiz competition.</a:t>
            </a:r>
            <a:br>
              <a:rPr lang="en-IN" sz="2000" cap="none" dirty="0">
                <a:latin typeface="Berlin Sans FB" panose="020E0602020502020306" pitchFamily="34" charset="0"/>
              </a:rPr>
            </a:br>
            <a:r>
              <a:rPr lang="en-IN" sz="2000" cap="none" dirty="0">
                <a:effectLst>
                  <a:outerShdw blurRad="38100" dist="19050" dir="2700000" algn="tl">
                    <a:schemeClr val="dk1">
                      <a:alpha val="40000"/>
                    </a:schemeClr>
                  </a:outerShdw>
                </a:effectLst>
                <a:latin typeface="Berlin Sans FB" panose="020E0602020502020306" pitchFamily="34" charset="0"/>
              </a:rPr>
              <a:t>Mannat(class XI) and </a:t>
            </a:r>
            <a:r>
              <a:rPr lang="en-IN" sz="2000" cap="none" dirty="0" err="1">
                <a:effectLst>
                  <a:outerShdw blurRad="38100" dist="19050" dir="2700000" algn="tl">
                    <a:schemeClr val="dk1">
                      <a:alpha val="40000"/>
                    </a:schemeClr>
                  </a:outerShdw>
                </a:effectLst>
                <a:latin typeface="Berlin Sans FB" panose="020E0602020502020306" pitchFamily="34" charset="0"/>
              </a:rPr>
              <a:t>nandini</a:t>
            </a:r>
            <a:r>
              <a:rPr lang="en-IN" sz="2000" cap="none" dirty="0">
                <a:effectLst>
                  <a:outerShdw blurRad="38100" dist="19050" dir="2700000" algn="tl">
                    <a:schemeClr val="dk1">
                      <a:alpha val="40000"/>
                    </a:schemeClr>
                  </a:outerShdw>
                </a:effectLst>
                <a:latin typeface="Berlin Sans FB" panose="020E0602020502020306" pitchFamily="34" charset="0"/>
              </a:rPr>
              <a:t> (class IX) won second prize in music.</a:t>
            </a:r>
            <a:br>
              <a:rPr lang="en-IN" sz="2000" cap="none" dirty="0">
                <a:latin typeface="Berlin Sans FB" panose="020E0602020502020306" pitchFamily="34" charset="0"/>
              </a:rPr>
            </a:br>
            <a:r>
              <a:rPr lang="en-IN" sz="2000" cap="none" dirty="0">
                <a:effectLst>
                  <a:outerShdw blurRad="38100" dist="19050" dir="2700000" algn="tl">
                    <a:schemeClr val="dk1">
                      <a:alpha val="40000"/>
                    </a:schemeClr>
                  </a:outerShdw>
                </a:effectLst>
                <a:latin typeface="Berlin Sans FB" panose="020E0602020502020306" pitchFamily="34" charset="0"/>
              </a:rPr>
              <a:t>Aayush (class IX) bagged second prize in painting.</a:t>
            </a:r>
            <a:br>
              <a:rPr lang="en-IN" sz="2000" cap="none" dirty="0">
                <a:latin typeface="Berlin Sans FB" panose="020E0602020502020306" pitchFamily="34" charset="0"/>
              </a:rPr>
            </a:br>
            <a:r>
              <a:rPr lang="en-IN" sz="2000" cap="none" dirty="0">
                <a:effectLst>
                  <a:outerShdw blurRad="38100" dist="19050" dir="2700000" algn="tl">
                    <a:schemeClr val="dk1">
                      <a:alpha val="40000"/>
                    </a:schemeClr>
                  </a:outerShdw>
                </a:effectLst>
                <a:latin typeface="Berlin Sans FB" panose="020E0602020502020306" pitchFamily="34" charset="0"/>
              </a:rPr>
              <a:t>Saanvi (class VII) won third prize in painting.</a:t>
            </a:r>
            <a:br>
              <a:rPr lang="en-IN" sz="2000" cap="none" dirty="0">
                <a:latin typeface="Berlin Sans FB" panose="020E0602020502020306" pitchFamily="34" charset="0"/>
              </a:rPr>
            </a:br>
            <a:endParaRPr lang="en-IN" sz="2000" dirty="0">
              <a:latin typeface="Berlin Sans FB" panose="020E0602020502020306" pitchFamily="34" charset="0"/>
            </a:endParaRPr>
          </a:p>
        </p:txBody>
      </p:sp>
      <p:pic>
        <p:nvPicPr>
          <p:cNvPr id="5" name="Content Placeholder 4">
            <a:extLst>
              <a:ext uri="{FF2B5EF4-FFF2-40B4-BE49-F238E27FC236}">
                <a16:creationId xmlns:a16="http://schemas.microsoft.com/office/drawing/2014/main" id="{309B231C-7B02-FDB5-43FF-C7FC50C7AC4A}"/>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rcRect l="7895" r="14511"/>
          <a:stretch>
            <a:fillRect/>
          </a:stretch>
        </p:blipFill>
        <p:spPr bwMode="auto">
          <a:xfrm>
            <a:off x="1412321" y="4155408"/>
            <a:ext cx="4138863" cy="2444683"/>
          </a:xfrm>
          <a:prstGeom prst="rect">
            <a:avLst/>
          </a:prstGeom>
          <a:noFill/>
        </p:spPr>
      </p:pic>
      <p:pic>
        <p:nvPicPr>
          <p:cNvPr id="6" name="Content Placeholder 5">
            <a:extLst>
              <a:ext uri="{FF2B5EF4-FFF2-40B4-BE49-F238E27FC236}">
                <a16:creationId xmlns:a16="http://schemas.microsoft.com/office/drawing/2014/main" id="{AE8A6F0D-6491-7238-C713-DBFC8D777465}"/>
              </a:ext>
            </a:extLst>
          </p:cNvPr>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tretch>
            <a:fillRect/>
          </a:stretch>
        </p:blipFill>
        <p:spPr bwMode="auto">
          <a:xfrm>
            <a:off x="6919598" y="4173416"/>
            <a:ext cx="3557847" cy="236806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41222704"/>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AEA6A-7327-AE40-2C18-E4D37F087ACE}"/>
              </a:ext>
            </a:extLst>
          </p:cNvPr>
          <p:cNvSpPr>
            <a:spLocks noGrp="1"/>
          </p:cNvSpPr>
          <p:nvPr>
            <p:ph type="title"/>
          </p:nvPr>
        </p:nvSpPr>
        <p:spPr>
          <a:xfrm>
            <a:off x="818147" y="764373"/>
            <a:ext cx="10688053" cy="1293028"/>
          </a:xfrm>
        </p:spPr>
        <p:txBody>
          <a:bodyPr/>
          <a:lstStyle/>
          <a:p>
            <a:pPr algn="l"/>
            <a:r>
              <a:rPr lang="en-IN" b="1" dirty="0"/>
              <a:t>INTER SCHOOL VOLLEYBALL COMPETITION</a:t>
            </a:r>
            <a:endParaRPr lang="en-IN" dirty="0"/>
          </a:p>
        </p:txBody>
      </p:sp>
      <p:pic>
        <p:nvPicPr>
          <p:cNvPr id="5" name="Content Placeholder 4">
            <a:extLst>
              <a:ext uri="{FF2B5EF4-FFF2-40B4-BE49-F238E27FC236}">
                <a16:creationId xmlns:a16="http://schemas.microsoft.com/office/drawing/2014/main" id="{CD99AA75-03A6-1DFA-BC00-78F4BBB3D015}"/>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435015" y="2272381"/>
            <a:ext cx="5391149" cy="2569249"/>
          </a:xfrm>
          <a:prstGeom prst="rect">
            <a:avLst/>
          </a:prstGeom>
          <a:noFill/>
        </p:spPr>
      </p:pic>
      <p:sp>
        <p:nvSpPr>
          <p:cNvPr id="4" name="Content Placeholder 3">
            <a:extLst>
              <a:ext uri="{FF2B5EF4-FFF2-40B4-BE49-F238E27FC236}">
                <a16:creationId xmlns:a16="http://schemas.microsoft.com/office/drawing/2014/main" id="{23EF48F4-3FFA-A6F4-140F-1CEE92EA2076}"/>
              </a:ext>
            </a:extLst>
          </p:cNvPr>
          <p:cNvSpPr>
            <a:spLocks noGrp="1"/>
          </p:cNvSpPr>
          <p:nvPr>
            <p:ph sz="half" idx="2"/>
          </p:nvPr>
        </p:nvSpPr>
        <p:spPr/>
        <p:txBody>
          <a:bodyPr/>
          <a:lstStyle/>
          <a:p>
            <a:r>
              <a:rPr lang="en-IN" dirty="0"/>
              <a:t>Students of DSPS, </a:t>
            </a:r>
            <a:r>
              <a:rPr lang="en-IN" dirty="0" err="1"/>
              <a:t>Jagadhri</a:t>
            </a:r>
            <a:r>
              <a:rPr lang="en-IN" dirty="0"/>
              <a:t> participated in Inter school volleyball Competition held at S.D </a:t>
            </a:r>
            <a:r>
              <a:rPr lang="en-IN" b="1" dirty="0"/>
              <a:t>Senior Secondary School, </a:t>
            </a:r>
            <a:r>
              <a:rPr lang="en-IN" b="1" dirty="0" err="1"/>
              <a:t>Jagadhri</a:t>
            </a:r>
            <a:r>
              <a:rPr lang="en-IN" b="1" dirty="0"/>
              <a:t> </a:t>
            </a:r>
            <a:r>
              <a:rPr lang="en-IN" dirty="0"/>
              <a:t>on</a:t>
            </a:r>
            <a:r>
              <a:rPr lang="en-IN" b="1" dirty="0"/>
              <a:t> December 25, 2025</a:t>
            </a:r>
            <a:r>
              <a:rPr lang="en-IN" dirty="0"/>
              <a:t>.Our team proudly won the </a:t>
            </a:r>
            <a:r>
              <a:rPr lang="en-IN" dirty="0" err="1"/>
              <a:t>winner;s</a:t>
            </a:r>
            <a:r>
              <a:rPr lang="en-IN" dirty="0"/>
              <a:t> trophy match by 4-1.</a:t>
            </a:r>
          </a:p>
          <a:p>
            <a:endParaRPr lang="en-IN" dirty="0"/>
          </a:p>
        </p:txBody>
      </p:sp>
    </p:spTree>
    <p:extLst>
      <p:ext uri="{BB962C8B-B14F-4D97-AF65-F5344CB8AC3E}">
        <p14:creationId xmlns:p14="http://schemas.microsoft.com/office/powerpoint/2010/main" val="3926543742"/>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C9BE1-7DF9-989B-CCC4-8E09E9A0C385}"/>
              </a:ext>
            </a:extLst>
          </p:cNvPr>
          <p:cNvSpPr>
            <a:spLocks noGrp="1"/>
          </p:cNvSpPr>
          <p:nvPr>
            <p:ph type="title"/>
          </p:nvPr>
        </p:nvSpPr>
        <p:spPr>
          <a:xfrm>
            <a:off x="685800" y="1395046"/>
            <a:ext cx="10820400" cy="662354"/>
          </a:xfrm>
        </p:spPr>
        <p:txBody>
          <a:bodyPr>
            <a:normAutofit fontScale="90000"/>
          </a:bodyPr>
          <a:lstStyle/>
          <a:p>
            <a:pPr algn="l"/>
            <a:r>
              <a:rPr lang="en-IN" b="1" dirty="0"/>
              <a:t>INTER DYAL SINGH VOLLEYBALL COMPETITION</a:t>
            </a:r>
            <a:br>
              <a:rPr lang="en-IN" dirty="0"/>
            </a:br>
            <a:endParaRPr lang="en-IN" dirty="0"/>
          </a:p>
        </p:txBody>
      </p:sp>
      <p:pic>
        <p:nvPicPr>
          <p:cNvPr id="5" name="Content Placeholder 4">
            <a:extLst>
              <a:ext uri="{FF2B5EF4-FFF2-40B4-BE49-F238E27FC236}">
                <a16:creationId xmlns:a16="http://schemas.microsoft.com/office/drawing/2014/main" id="{C361EA8D-6988-5D99-0A68-062F9AC91638}"/>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rcRect l="10539" t="5460" r="13532"/>
          <a:stretch>
            <a:fillRect/>
          </a:stretch>
        </p:blipFill>
        <p:spPr bwMode="auto">
          <a:xfrm>
            <a:off x="1114925" y="2219461"/>
            <a:ext cx="4770060" cy="3242876"/>
          </a:xfrm>
          <a:prstGeom prst="rect">
            <a:avLst/>
          </a:prstGeom>
          <a:noFill/>
        </p:spPr>
      </p:pic>
      <p:sp>
        <p:nvSpPr>
          <p:cNvPr id="4" name="Content Placeholder 3">
            <a:extLst>
              <a:ext uri="{FF2B5EF4-FFF2-40B4-BE49-F238E27FC236}">
                <a16:creationId xmlns:a16="http://schemas.microsoft.com/office/drawing/2014/main" id="{4F38E11D-8F2F-7D5C-5164-3306F6E24D20}"/>
              </a:ext>
            </a:extLst>
          </p:cNvPr>
          <p:cNvSpPr>
            <a:spLocks noGrp="1"/>
          </p:cNvSpPr>
          <p:nvPr>
            <p:ph sz="half" idx="2"/>
          </p:nvPr>
        </p:nvSpPr>
        <p:spPr/>
        <p:txBody>
          <a:bodyPr/>
          <a:lstStyle/>
          <a:p>
            <a:r>
              <a:rPr lang="en-IN" dirty="0">
                <a:latin typeface="Berlin Sans FB" panose="020E0602020502020306" pitchFamily="34" charset="0"/>
              </a:rPr>
              <a:t>Our school’s Under-14 Boys Volleyball Team participated in the Inter Dyal Singh Public School Volleyball Competition held at Dyal Singh Public School, Dyal Singh Colony, Karnal. The team delivered an excellent performance by defeating Dyal Singh Public School, Sector 7, Karnal and Dyal Singh Public School, Panipat, and successfully advanced to the finals</a:t>
            </a:r>
            <a:r>
              <a:rPr lang="en-IN" dirty="0"/>
              <a:t>.</a:t>
            </a:r>
          </a:p>
          <a:p>
            <a:endParaRPr lang="en-IN" dirty="0"/>
          </a:p>
        </p:txBody>
      </p:sp>
    </p:spTree>
    <p:extLst>
      <p:ext uri="{BB962C8B-B14F-4D97-AF65-F5344CB8AC3E}">
        <p14:creationId xmlns:p14="http://schemas.microsoft.com/office/powerpoint/2010/main" val="520925545"/>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E840D-5576-3E97-47EF-FA0AFF8EF488}"/>
              </a:ext>
            </a:extLst>
          </p:cNvPr>
          <p:cNvSpPr>
            <a:spLocks noGrp="1"/>
          </p:cNvSpPr>
          <p:nvPr>
            <p:ph type="title"/>
          </p:nvPr>
        </p:nvSpPr>
        <p:spPr>
          <a:xfrm>
            <a:off x="685800" y="1254369"/>
            <a:ext cx="10820400" cy="803032"/>
          </a:xfrm>
        </p:spPr>
        <p:txBody>
          <a:bodyPr>
            <a:normAutofit fontScale="90000"/>
          </a:bodyPr>
          <a:lstStyle/>
          <a:p>
            <a:pPr algn="l"/>
            <a:r>
              <a:rPr lang="en-IN" b="1" dirty="0"/>
              <a:t>INTER SCHOOL DISTRICT LEVEL WEIGHT LIFTING COMPETITION</a:t>
            </a:r>
            <a:br>
              <a:rPr lang="en-IN" dirty="0"/>
            </a:br>
            <a:endParaRPr lang="en-IN" dirty="0"/>
          </a:p>
        </p:txBody>
      </p:sp>
      <p:pic>
        <p:nvPicPr>
          <p:cNvPr id="5" name="Content Placeholder 4">
            <a:extLst>
              <a:ext uri="{FF2B5EF4-FFF2-40B4-BE49-F238E27FC236}">
                <a16:creationId xmlns:a16="http://schemas.microsoft.com/office/drawing/2014/main" id="{F62222B9-9E84-417B-74C4-D8EC513F998C}"/>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685801" y="2333967"/>
            <a:ext cx="4898544" cy="3445510"/>
          </a:xfrm>
          <a:prstGeom prst="rect">
            <a:avLst/>
          </a:prstGeom>
        </p:spPr>
      </p:pic>
      <p:sp>
        <p:nvSpPr>
          <p:cNvPr id="4" name="Content Placeholder 3">
            <a:extLst>
              <a:ext uri="{FF2B5EF4-FFF2-40B4-BE49-F238E27FC236}">
                <a16:creationId xmlns:a16="http://schemas.microsoft.com/office/drawing/2014/main" id="{40B62FF5-988B-CA41-DB41-B3AB9A563058}"/>
              </a:ext>
            </a:extLst>
          </p:cNvPr>
          <p:cNvSpPr>
            <a:spLocks noGrp="1"/>
          </p:cNvSpPr>
          <p:nvPr>
            <p:ph sz="half" idx="2"/>
          </p:nvPr>
        </p:nvSpPr>
        <p:spPr/>
        <p:txBody>
          <a:bodyPr/>
          <a:lstStyle/>
          <a:p>
            <a:r>
              <a:rPr lang="en-IN" sz="1800" dirty="0">
                <a:latin typeface="+mj-lt"/>
              </a:rPr>
              <a:t>An Inter School District Level sports mela was held at Mukand </a:t>
            </a:r>
            <a:r>
              <a:rPr lang="en-IN" sz="1800" dirty="0" err="1">
                <a:latin typeface="+mj-lt"/>
              </a:rPr>
              <a:t>lal</a:t>
            </a:r>
            <a:r>
              <a:rPr lang="en-IN" sz="1800" dirty="0">
                <a:latin typeface="+mj-lt"/>
              </a:rPr>
              <a:t> national college, Yamuna Nagar  on 23rd January in which </a:t>
            </a:r>
            <a:r>
              <a:rPr lang="en-IN" sz="1800" b="1" dirty="0">
                <a:latin typeface="+mj-lt"/>
              </a:rPr>
              <a:t>Daksh of Class 6th  secured</a:t>
            </a:r>
            <a:r>
              <a:rPr lang="en-IN" sz="1800" dirty="0">
                <a:latin typeface="+mj-lt"/>
              </a:rPr>
              <a:t> 3rd Position in Weightlifting </a:t>
            </a:r>
            <a:r>
              <a:rPr lang="en-IN" sz="1800" b="1" dirty="0">
                <a:latin typeface="+mj-lt"/>
              </a:rPr>
              <a:t>. </a:t>
            </a:r>
            <a:r>
              <a:rPr lang="en-IN" sz="1800" dirty="0">
                <a:latin typeface="+mj-lt"/>
              </a:rPr>
              <a:t>He competed in the </a:t>
            </a:r>
            <a:r>
              <a:rPr lang="en-IN" sz="1800" b="1" dirty="0">
                <a:latin typeface="+mj-lt"/>
              </a:rPr>
              <a:t>Under-14 age group, 35 kg category</a:t>
            </a:r>
            <a:r>
              <a:rPr lang="en-IN" sz="1800" dirty="0">
                <a:latin typeface="+mj-lt"/>
              </a:rPr>
              <a:t>, showcasing remarkable strength, dedication, and determination. The event witnessed participation from various schools and colleges across the district</a:t>
            </a:r>
            <a:r>
              <a:rPr lang="en-IN" sz="1800" dirty="0"/>
              <a:t>.</a:t>
            </a:r>
          </a:p>
          <a:p>
            <a:endParaRPr lang="en-IN" dirty="0"/>
          </a:p>
        </p:txBody>
      </p:sp>
    </p:spTree>
    <p:extLst>
      <p:ext uri="{BB962C8B-B14F-4D97-AF65-F5344CB8AC3E}">
        <p14:creationId xmlns:p14="http://schemas.microsoft.com/office/powerpoint/2010/main" val="3481070290"/>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Vapor Trail</Template>
  <TotalTime>231</TotalTime>
  <Words>1381</Words>
  <Application>Microsoft Office PowerPoint</Application>
  <PresentationFormat>Widescreen</PresentationFormat>
  <Paragraphs>79</Paragraphs>
  <Slides>20</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Algerian</vt:lpstr>
      <vt:lpstr>Arial</vt:lpstr>
      <vt:lpstr>Berlin Sans FB</vt:lpstr>
      <vt:lpstr>Bodoni MT Black</vt:lpstr>
      <vt:lpstr>Calibri</vt:lpstr>
      <vt:lpstr>Century Gothic</vt:lpstr>
      <vt:lpstr>Copperplate Gothic Bold</vt:lpstr>
      <vt:lpstr>Vapor Trail</vt:lpstr>
      <vt:lpstr>Achievements </vt:lpstr>
      <vt:lpstr>Inter school achievements </vt:lpstr>
      <vt:lpstr>Hindi Declamation competition held at Sant Nischal Singh Public School, YamunaNagar. </vt:lpstr>
      <vt:lpstr>PowerPoint Presentation</vt:lpstr>
      <vt:lpstr>TULSI DAS JAYANTI SAMAROH </vt:lpstr>
      <vt:lpstr>Block level Athletics Competition </vt:lpstr>
      <vt:lpstr>Inter School Literary Events held at Swami Vivekanand Public School </vt:lpstr>
      <vt:lpstr>Inter School Literary Events held at Swami Vivekanand Public School</vt:lpstr>
      <vt:lpstr>Inter School Literary Events held at Swami Vivekanand Public School</vt:lpstr>
      <vt:lpstr>Drawing and Painting Competition held at Anand Public School </vt:lpstr>
      <vt:lpstr>Drawing and Painting Competition held at Anand Public School   </vt:lpstr>
      <vt:lpstr>Drawing and Painting Competition held at Anand Public School</vt:lpstr>
      <vt:lpstr>Drawing and Painting Competition held at Anand Public School</vt:lpstr>
      <vt:lpstr>INTER SCHOOL ART &amp; CRAFT COMPETITION  </vt:lpstr>
      <vt:lpstr>An Inter school Hindi Declamation Competition was held at Saraswati Public School, Jagadhri on 18th November 2025.   The results are as follows :- </vt:lpstr>
      <vt:lpstr>An Inter school English Declamation Competition was organized at Saraswati Public School, Jagadhri on 19th November 2025.  The results are as follows :-</vt:lpstr>
      <vt:lpstr>   GEETA JAYANTI SAMAROH  On the occasion of Geeta Jayanti Samaroh at Ramleela Bhawan, Jagadhri different activities were conducted on 1st Decembe,r 2025 in which our students shone brightly by winning prizes .  The results are as follows:  Shravi (class IX) bagged first prize in written quiz competition. Mannat(class XI) and nandini (class IX) won second prize in music. Aayush (class IX) bagged second prize in painting. Saanvi (class VII) won third prize in painting. </vt:lpstr>
      <vt:lpstr>INTER SCHOOL VOLLEYBALL COMPETITION</vt:lpstr>
      <vt:lpstr>INTER DYAL SINGH VOLLEYBALL COMPETITION </vt:lpstr>
      <vt:lpstr>INTER SCHOOL DISTRICT LEVEL WEIGHT LIFTING COMPETITION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Achievements </dc:title>
  <dc:creator>user2ph1514@outlook.com</dc:creator>
  <cp:lastModifiedBy>user2ph1514@outlook.com</cp:lastModifiedBy>
  <cp:revision>20</cp:revision>
  <dcterms:created xsi:type="dcterms:W3CDTF">2026-03-07T04:41:38Z</dcterms:created>
  <dcterms:modified xsi:type="dcterms:W3CDTF">2026-03-10T04:07:40Z</dcterms:modified>
</cp:coreProperties>
</file>